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316" r:id="rId2"/>
    <p:sldId id="465" r:id="rId3"/>
    <p:sldId id="457" r:id="rId4"/>
    <p:sldId id="466" r:id="rId5"/>
    <p:sldId id="458" r:id="rId6"/>
    <p:sldId id="268" r:id="rId7"/>
    <p:sldId id="257" r:id="rId8"/>
    <p:sldId id="258" r:id="rId9"/>
    <p:sldId id="260" r:id="rId10"/>
    <p:sldId id="281" r:id="rId11"/>
    <p:sldId id="409" r:id="rId12"/>
    <p:sldId id="430" r:id="rId13"/>
    <p:sldId id="431" r:id="rId14"/>
    <p:sldId id="306" r:id="rId15"/>
    <p:sldId id="421" r:id="rId16"/>
    <p:sldId id="259" r:id="rId17"/>
    <p:sldId id="433" r:id="rId18"/>
    <p:sldId id="462" r:id="rId19"/>
    <p:sldId id="386" r:id="rId20"/>
    <p:sldId id="422" r:id="rId21"/>
    <p:sldId id="480" r:id="rId22"/>
    <p:sldId id="481" r:id="rId23"/>
    <p:sldId id="390" r:id="rId24"/>
    <p:sldId id="387" r:id="rId25"/>
    <p:sldId id="308" r:id="rId26"/>
    <p:sldId id="381" r:id="rId27"/>
    <p:sldId id="330" r:id="rId28"/>
    <p:sldId id="362" r:id="rId29"/>
    <p:sldId id="333" r:id="rId30"/>
    <p:sldId id="322" r:id="rId31"/>
    <p:sldId id="325" r:id="rId32"/>
    <p:sldId id="410" r:id="rId33"/>
    <p:sldId id="411" r:id="rId34"/>
    <p:sldId id="412" r:id="rId35"/>
    <p:sldId id="426" r:id="rId36"/>
    <p:sldId id="417" r:id="rId37"/>
    <p:sldId id="418" r:id="rId38"/>
    <p:sldId id="415" r:id="rId39"/>
    <p:sldId id="461" r:id="rId40"/>
    <p:sldId id="416" r:id="rId41"/>
    <p:sldId id="464" r:id="rId42"/>
    <p:sldId id="463" r:id="rId43"/>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ijgermans, Peter" initials="EP" lastIdx="1" clrIdx="0">
    <p:extLst>
      <p:ext uri="{19B8F6BF-5375-455C-9EA6-DF929625EA0E}">
        <p15:presenceInfo xmlns:p15="http://schemas.microsoft.com/office/powerpoint/2012/main" userId="S::peter.eijgermans@ordina.nl::103226e6-e82b-42b0-b987-8ce5cff7013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jl, gemiddeld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Geen stijl, tabel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61" autoAdjust="0"/>
    <p:restoredTop sz="80204" autoAdjust="0"/>
  </p:normalViewPr>
  <p:slideViewPr>
    <p:cSldViewPr snapToGrid="0">
      <p:cViewPr varScale="1">
        <p:scale>
          <a:sx n="101" d="100"/>
          <a:sy n="101" d="100"/>
        </p:scale>
        <p:origin x="206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2-19T22:51:36.383" idx="1">
    <p:pos x="10" y="10"/>
    <p:text/>
    <p:extLst>
      <p:ext uri="{C676402C-5697-4E1C-873F-D02D1690AC5C}">
        <p15:threadingInfo xmlns:p15="http://schemas.microsoft.com/office/powerpoint/2012/main" timeZoneBias="-60"/>
      </p:ext>
    </p:extLst>
  </p:cm>
</p:cmLst>
</file>

<file path=ppt/media/image1.png>
</file>

<file path=ppt/media/image10.png>
</file>

<file path=ppt/media/image11.png>
</file>

<file path=ppt/media/image12.png>
</file>

<file path=ppt/media/image13.png>
</file>

<file path=ppt/media/image14.png>
</file>

<file path=ppt/media/image15.tiff>
</file>

<file path=ppt/media/image16.tiff>
</file>

<file path=ppt/media/image17.tiff>
</file>

<file path=ppt/media/image18.png>
</file>

<file path=ppt/media/image19.jp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3.jpe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48C585-BF4F-4A51-B926-B9EBAB7722D4}" type="datetimeFigureOut">
              <a:rPr lang="nl-NL" smtClean="0"/>
              <a:t>08-06-20</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C059BC-4998-4873-8F2D-C8268E612536}" type="slidenum">
              <a:rPr lang="nl-NL" smtClean="0"/>
              <a:t>‹#›</a:t>
            </a:fld>
            <a:endParaRPr lang="nl-NL"/>
          </a:p>
        </p:txBody>
      </p:sp>
    </p:spTree>
    <p:extLst>
      <p:ext uri="{BB962C8B-B14F-4D97-AF65-F5344CB8AC3E}">
        <p14:creationId xmlns:p14="http://schemas.microsoft.com/office/powerpoint/2010/main" val="2870617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auth0.com/blog/angular-2-ngmodules/"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angular.io/cli/new"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angular.io/cli/new" TargetMode="External"/><Relationship Id="rId2" Type="http://schemas.openxmlformats.org/officeDocument/2006/relationships/slide" Target="../slides/slide38.xml"/><Relationship Id="rId1" Type="http://schemas.openxmlformats.org/officeDocument/2006/relationships/notesMaster" Target="../notesMasters/notesMaster1.xml"/><Relationship Id="rId4" Type="http://schemas.openxmlformats.org/officeDocument/2006/relationships/hyperlink" Target="https://angular.io/cli/serve"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https://angular2-intro.firebaseapp.com/#/29</a:t>
            </a:r>
          </a:p>
          <a:p>
            <a:r>
              <a:rPr lang="nl-NL" dirty="0"/>
              <a:t>http://angularjs.blogspot.nl/2015/08/angular-1-and-angular-2-coexistence.html</a:t>
            </a:r>
          </a:p>
          <a:p>
            <a:r>
              <a:rPr lang="nl-NL" dirty="0"/>
              <a:t>http://larseidnes.com/2014/11/05/angularjs-the-bad-parts/</a:t>
            </a:r>
          </a:p>
          <a:p>
            <a:endParaRPr lang="nl-NL" dirty="0"/>
          </a:p>
          <a:p>
            <a:r>
              <a:rPr lang="nl-NL" dirty="0" err="1"/>
              <a:t>Example</a:t>
            </a:r>
            <a:r>
              <a:rPr lang="nl-NL" dirty="0"/>
              <a:t> GITHUB </a:t>
            </a:r>
            <a:r>
              <a:rPr lang="nl-NL" dirty="0">
                <a:sym typeface="Wingdings" panose="05000000000000000000" pitchFamily="2" charset="2"/>
              </a:rPr>
              <a:t> https://github.com/r-park/book-angular2-firebase</a:t>
            </a:r>
          </a:p>
          <a:p>
            <a:endParaRPr lang="nl-NL" dirty="0">
              <a:sym typeface="Wingdings" panose="05000000000000000000" pitchFamily="2" charset="2"/>
            </a:endParaRPr>
          </a:p>
          <a:p>
            <a:r>
              <a:rPr lang="nl-NL" dirty="0"/>
              <a:t>http://tryangular2.github.io/#/section-9/page-37</a:t>
            </a:r>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a:t>
            </a:fld>
            <a:endParaRPr lang="nl-NL"/>
          </a:p>
        </p:txBody>
      </p:sp>
    </p:spTree>
    <p:extLst>
      <p:ext uri="{BB962C8B-B14F-4D97-AF65-F5344CB8AC3E}">
        <p14:creationId xmlns:p14="http://schemas.microsoft.com/office/powerpoint/2010/main" val="18755392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b="1" dirty="0" err="1"/>
              <a:t>Angular</a:t>
            </a:r>
            <a:r>
              <a:rPr lang="nl-NL" b="1" baseline="0" dirty="0"/>
              <a:t> is</a:t>
            </a:r>
            <a:r>
              <a:rPr lang="nl-NL" b="1" dirty="0"/>
              <a:t> a tree of </a:t>
            </a:r>
            <a:r>
              <a:rPr lang="nl-NL" b="1" dirty="0" err="1"/>
              <a:t>components</a:t>
            </a:r>
            <a:r>
              <a:rPr lang="nl-NL" b="1" dirty="0"/>
              <a:t>,</a:t>
            </a:r>
            <a:r>
              <a:rPr lang="nl-NL" b="1" baseline="0" dirty="0"/>
              <a:t> </a:t>
            </a:r>
            <a:r>
              <a:rPr lang="nl-NL" b="1" baseline="0" dirty="0" err="1"/>
              <a:t>because</a:t>
            </a:r>
            <a:r>
              <a:rPr lang="nl-NL" b="1" baseline="0" dirty="0"/>
              <a:t> </a:t>
            </a:r>
            <a:r>
              <a:rPr lang="nl-NL" b="1" baseline="0" dirty="0" err="1"/>
              <a:t>it</a:t>
            </a:r>
            <a:r>
              <a:rPr lang="nl-NL" b="1" baseline="0" dirty="0"/>
              <a:t> has </a:t>
            </a:r>
            <a:r>
              <a:rPr lang="nl-NL" b="1" baseline="0" dirty="0" err="1"/>
              <a:t>the</a:t>
            </a:r>
            <a:r>
              <a:rPr lang="nl-NL" b="1" baseline="0" dirty="0"/>
              <a:t> </a:t>
            </a:r>
            <a:r>
              <a:rPr lang="nl-NL" b="1" baseline="0" dirty="0" err="1"/>
              <a:t>same</a:t>
            </a:r>
            <a:r>
              <a:rPr lang="nl-NL" b="1" baseline="0" dirty="0"/>
              <a:t> </a:t>
            </a:r>
            <a:r>
              <a:rPr lang="nl-NL" b="1" baseline="0" dirty="0" err="1"/>
              <a:t>structure</a:t>
            </a:r>
            <a:r>
              <a:rPr lang="nl-NL" b="1" baseline="0" dirty="0"/>
              <a:t> as </a:t>
            </a:r>
            <a:r>
              <a:rPr lang="nl-NL" b="1" baseline="0" dirty="0" err="1"/>
              <a:t>your</a:t>
            </a:r>
            <a:r>
              <a:rPr lang="nl-NL" b="1" baseline="0" dirty="0"/>
              <a:t> html-</a:t>
            </a:r>
            <a:r>
              <a:rPr lang="nl-NL" b="1" baseline="0" dirty="0" err="1"/>
              <a:t>structure</a:t>
            </a:r>
            <a:r>
              <a:rPr lang="nl-NL" b="1" baseline="0"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nl-NL"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nl-NL" b="1" baseline="0" dirty="0" err="1"/>
              <a:t>Index.html</a:t>
            </a:r>
            <a:r>
              <a:rPr lang="nl-NL" b="1" baseline="0" dirty="0"/>
              <a:t> is </a:t>
            </a:r>
            <a:r>
              <a:rPr lang="nl-NL" b="1" baseline="0" dirty="0" err="1"/>
              <a:t>the</a:t>
            </a:r>
            <a:r>
              <a:rPr lang="nl-NL" b="1" baseline="0" dirty="0"/>
              <a:t> </a:t>
            </a:r>
            <a:r>
              <a:rPr lang="nl-NL" b="1" baseline="0" dirty="0" err="1"/>
              <a:t>parent</a:t>
            </a:r>
            <a:r>
              <a:rPr lang="nl-NL" b="1" baseline="0" dirty="0"/>
              <a:t> template of </a:t>
            </a:r>
            <a:r>
              <a:rPr lang="nl-NL" b="1" baseline="0" dirty="0" err="1"/>
              <a:t>AppComponent</a:t>
            </a:r>
            <a:r>
              <a:rPr lang="nl-NL" b="1" baseline="0" dirty="0"/>
              <a:t> ect…</a:t>
            </a:r>
          </a:p>
          <a:p>
            <a:pPr marL="0" marR="0" indent="0" algn="l" defTabSz="914400" rtl="0" eaLnBrk="1" fontAlgn="auto" latinLnBrk="0" hangingPunct="1">
              <a:lnSpc>
                <a:spcPct val="100000"/>
              </a:lnSpc>
              <a:spcBef>
                <a:spcPts val="0"/>
              </a:spcBef>
              <a:spcAft>
                <a:spcPts val="0"/>
              </a:spcAft>
              <a:buClrTx/>
              <a:buSzTx/>
              <a:buFontTx/>
              <a:buNone/>
              <a:tabLst/>
              <a:defRPr/>
            </a:pPr>
            <a:r>
              <a:rPr lang="nl-NL" b="1" baseline="0" dirty="0" err="1"/>
              <a:t>AppComponent</a:t>
            </a:r>
            <a:r>
              <a:rPr lang="nl-NL" b="1" baseline="0" dirty="0"/>
              <a:t> is </a:t>
            </a:r>
            <a:r>
              <a:rPr lang="nl-NL" b="1" baseline="0" dirty="0" err="1"/>
              <a:t>the</a:t>
            </a:r>
            <a:r>
              <a:rPr lang="nl-NL" b="1" baseline="0" dirty="0"/>
              <a:t> </a:t>
            </a:r>
            <a:r>
              <a:rPr lang="nl-NL" b="1" baseline="0" dirty="0" err="1"/>
              <a:t>parent</a:t>
            </a:r>
            <a:r>
              <a:rPr lang="nl-NL" b="1" baseline="0" dirty="0"/>
              <a:t> of </a:t>
            </a:r>
            <a:r>
              <a:rPr lang="nl-NL" b="1" baseline="0" dirty="0" err="1"/>
              <a:t>BookComponent</a:t>
            </a:r>
            <a:r>
              <a:rPr lang="nl-NL" b="1" baseline="0" dirty="0"/>
              <a:t> </a:t>
            </a:r>
            <a:r>
              <a:rPr lang="nl-NL" b="1" baseline="0" dirty="0" err="1"/>
              <a:t>and</a:t>
            </a:r>
            <a:r>
              <a:rPr lang="nl-NL" b="1" baseline="0" dirty="0"/>
              <a:t> </a:t>
            </a:r>
            <a:r>
              <a:rPr lang="mr-IN" b="1" baseline="0" dirty="0"/>
              <a:t>…</a:t>
            </a:r>
            <a:endParaRPr lang="nl-NL" b="1" baseline="0" dirty="0"/>
          </a:p>
          <a:p>
            <a:pPr marL="0" marR="0" indent="0" algn="l" defTabSz="914400" rtl="0" eaLnBrk="1" fontAlgn="auto" latinLnBrk="0" hangingPunct="1">
              <a:lnSpc>
                <a:spcPct val="100000"/>
              </a:lnSpc>
              <a:spcBef>
                <a:spcPts val="0"/>
              </a:spcBef>
              <a:spcAft>
                <a:spcPts val="0"/>
              </a:spcAft>
              <a:buClrTx/>
              <a:buSzTx/>
              <a:buFontTx/>
              <a:buNone/>
              <a:tabLst/>
              <a:defRPr/>
            </a:pPr>
            <a:endParaRPr lang="nl-NL"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nl-NL" b="1" baseline="0" dirty="0" err="1"/>
              <a:t>main.ts</a:t>
            </a:r>
            <a:endParaRPr lang="nl-NL" b="1" baseline="0" dirty="0"/>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22</a:t>
            </a:fld>
            <a:endParaRPr lang="nl-NL"/>
          </a:p>
        </p:txBody>
      </p:sp>
    </p:spTree>
    <p:extLst>
      <p:ext uri="{BB962C8B-B14F-4D97-AF65-F5344CB8AC3E}">
        <p14:creationId xmlns:p14="http://schemas.microsoft.com/office/powerpoint/2010/main" val="18556790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dirty="0"/>
              <a:t>Angular apps are composed of modules.</a:t>
            </a:r>
          </a:p>
          <a:p>
            <a:pPr marL="285750" indent="-285750">
              <a:buFont typeface="Arial"/>
              <a:buChar char="•"/>
            </a:pPr>
            <a:r>
              <a:rPr lang="en-US" dirty="0"/>
              <a:t>Modules </a:t>
            </a:r>
            <a:r>
              <a:rPr lang="en-US" b="1" dirty="0"/>
              <a:t>exports</a:t>
            </a:r>
            <a:r>
              <a:rPr lang="en-US" dirty="0"/>
              <a:t> classes, function, values — that other modules import.</a:t>
            </a:r>
          </a:p>
          <a:p>
            <a:endParaRPr lang="nl-NL" dirty="0"/>
          </a:p>
        </p:txBody>
      </p:sp>
      <p:sp>
        <p:nvSpPr>
          <p:cNvPr id="4" name="Slide Number Placeholder 3"/>
          <p:cNvSpPr>
            <a:spLocks noGrp="1"/>
          </p:cNvSpPr>
          <p:nvPr>
            <p:ph type="sldNum" sz="quarter" idx="10"/>
          </p:nvPr>
        </p:nvSpPr>
        <p:spPr/>
        <p:txBody>
          <a:bodyPr/>
          <a:lstStyle/>
          <a:p>
            <a:fld id="{59C059BC-4998-4873-8F2D-C8268E612536}" type="slidenum">
              <a:rPr lang="nl-NL" smtClean="0"/>
              <a:t>24</a:t>
            </a:fld>
            <a:endParaRPr lang="nl-NL"/>
          </a:p>
        </p:txBody>
      </p:sp>
    </p:spTree>
    <p:extLst>
      <p:ext uri="{BB962C8B-B14F-4D97-AF65-F5344CB8AC3E}">
        <p14:creationId xmlns:p14="http://schemas.microsoft.com/office/powerpoint/2010/main" val="6682304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b="1" u="sng" dirty="0">
                <a:solidFill>
                  <a:schemeClr val="accent2"/>
                </a:solidFill>
              </a:rPr>
              <a:t>Structuur</a:t>
            </a:r>
          </a:p>
          <a:p>
            <a:pPr marL="0" marR="0" indent="0" algn="l" defTabSz="914400" rtl="0" eaLnBrk="1" fontAlgn="auto" latinLnBrk="0" hangingPunct="1">
              <a:lnSpc>
                <a:spcPct val="100000"/>
              </a:lnSpc>
              <a:spcBef>
                <a:spcPts val="0"/>
              </a:spcBef>
              <a:spcAft>
                <a:spcPts val="0"/>
              </a:spcAft>
              <a:buClrTx/>
              <a:buSzTx/>
              <a:buFontTx/>
              <a:buNone/>
              <a:tabLst/>
              <a:defRPr/>
            </a:pPr>
            <a:endParaRPr lang="nl-NL"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dirty="0" err="1">
                <a:solidFill>
                  <a:schemeClr val="accent2"/>
                </a:solidFill>
              </a:rPr>
              <a:t>This</a:t>
            </a:r>
            <a:r>
              <a:rPr lang="nl-NL" dirty="0">
                <a:solidFill>
                  <a:schemeClr val="accent2"/>
                </a:solidFill>
              </a:rPr>
              <a:t> class is </a:t>
            </a:r>
            <a:r>
              <a:rPr lang="nl-NL" dirty="0" err="1">
                <a:solidFill>
                  <a:schemeClr val="accent2"/>
                </a:solidFill>
              </a:rPr>
              <a:t>written</a:t>
            </a:r>
            <a:r>
              <a:rPr lang="nl-NL" dirty="0">
                <a:solidFill>
                  <a:schemeClr val="accent2"/>
                </a:solidFill>
              </a:rPr>
              <a:t> in </a:t>
            </a:r>
            <a:r>
              <a:rPr lang="nl-NL" b="1" dirty="0">
                <a:solidFill>
                  <a:schemeClr val="accent2"/>
                </a:solidFill>
              </a:rPr>
              <a:t>Typescript!</a:t>
            </a:r>
          </a:p>
          <a:p>
            <a:pPr marL="0" marR="0" indent="0" algn="l" defTabSz="914400" rtl="0" eaLnBrk="1" fontAlgn="auto" latinLnBrk="0" hangingPunct="1">
              <a:lnSpc>
                <a:spcPct val="100000"/>
              </a:lnSpc>
              <a:spcBef>
                <a:spcPts val="0"/>
              </a:spcBef>
              <a:spcAft>
                <a:spcPts val="0"/>
              </a:spcAft>
              <a:buClrTx/>
              <a:buSzTx/>
              <a:buFontTx/>
              <a:buNone/>
              <a:tabLst/>
              <a:defRPr/>
            </a:pPr>
            <a:endParaRPr lang="nl-NL" b="1"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b="1"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u="sng" dirty="0">
                <a:solidFill>
                  <a:schemeClr val="accent2"/>
                </a:solidFill>
              </a:rPr>
              <a:t>How </a:t>
            </a:r>
            <a:r>
              <a:rPr lang="nl-NL" u="sng" dirty="0" err="1">
                <a:solidFill>
                  <a:schemeClr val="accent2"/>
                </a:solidFill>
              </a:rPr>
              <a:t>to</a:t>
            </a:r>
            <a:r>
              <a:rPr lang="nl-NL" u="sng" baseline="0" dirty="0">
                <a:solidFill>
                  <a:schemeClr val="accent2"/>
                </a:solidFill>
              </a:rPr>
              <a:t> </a:t>
            </a:r>
            <a:r>
              <a:rPr lang="nl-NL" u="sng" baseline="0" dirty="0" err="1">
                <a:solidFill>
                  <a:schemeClr val="accent2"/>
                </a:solidFill>
              </a:rPr>
              <a:t>convert</a:t>
            </a:r>
            <a:r>
              <a:rPr lang="nl-NL" u="sng" baseline="0" dirty="0">
                <a:solidFill>
                  <a:schemeClr val="accent2"/>
                </a:solidFill>
              </a:rPr>
              <a:t> </a:t>
            </a:r>
            <a:r>
              <a:rPr lang="nl-NL" u="sng" baseline="0" dirty="0" err="1">
                <a:solidFill>
                  <a:schemeClr val="accent2"/>
                </a:solidFill>
              </a:rPr>
              <a:t>this</a:t>
            </a:r>
            <a:r>
              <a:rPr lang="nl-NL" u="sng" baseline="0" dirty="0">
                <a:solidFill>
                  <a:schemeClr val="accent2"/>
                </a:solidFill>
              </a:rPr>
              <a:t> </a:t>
            </a:r>
            <a:r>
              <a:rPr lang="nl-NL" b="1" u="sng" dirty="0">
                <a:solidFill>
                  <a:schemeClr val="accent2"/>
                </a:solidFill>
              </a:rPr>
              <a:t>class</a:t>
            </a:r>
            <a:r>
              <a:rPr lang="nl-NL" u="sng" dirty="0">
                <a:solidFill>
                  <a:schemeClr val="accent2"/>
                </a:solidFill>
              </a:rPr>
              <a:t> in a Component:</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a:solidFill>
                  <a:schemeClr val="accent2"/>
                </a:solidFill>
              </a:rPr>
              <a:t>- </a:t>
            </a:r>
            <a:r>
              <a:rPr lang="nl-NL" dirty="0" err="1">
                <a:solidFill>
                  <a:schemeClr val="accent2"/>
                </a:solidFill>
              </a:rPr>
              <a:t>You</a:t>
            </a:r>
            <a:r>
              <a:rPr lang="nl-NL" dirty="0">
                <a:solidFill>
                  <a:schemeClr val="accent2"/>
                </a:solidFill>
              </a:rPr>
              <a:t> import </a:t>
            </a:r>
            <a:r>
              <a:rPr lang="nl-NL" dirty="0" err="1">
                <a:solidFill>
                  <a:schemeClr val="accent2"/>
                </a:solidFill>
              </a:rPr>
              <a:t>the</a:t>
            </a:r>
            <a:r>
              <a:rPr lang="nl-NL" dirty="0">
                <a:solidFill>
                  <a:schemeClr val="accent2"/>
                </a:solidFill>
              </a:rPr>
              <a:t> Typescript </a:t>
            </a:r>
            <a:r>
              <a:rPr lang="nl-NL" dirty="0" err="1">
                <a:solidFill>
                  <a:schemeClr val="accent2"/>
                </a:solidFill>
              </a:rPr>
              <a:t>libraries</a:t>
            </a:r>
            <a:r>
              <a:rPr lang="nl-NL" dirty="0">
                <a:solidFill>
                  <a:schemeClr val="accent2"/>
                </a:solidFill>
              </a:rPr>
              <a:t> </a:t>
            </a:r>
            <a:r>
              <a:rPr lang="nl-NL" dirty="0" err="1">
                <a:solidFill>
                  <a:schemeClr val="accent2"/>
                </a:solidFill>
              </a:rPr>
              <a:t>from</a:t>
            </a:r>
            <a:r>
              <a:rPr lang="nl-NL" dirty="0">
                <a:solidFill>
                  <a:schemeClr val="accent2"/>
                </a:solidFill>
              </a:rPr>
              <a:t> </a:t>
            </a:r>
            <a:r>
              <a:rPr lang="nl-NL" dirty="0" err="1">
                <a:solidFill>
                  <a:schemeClr val="accent2"/>
                </a:solidFill>
              </a:rPr>
              <a:t>Angular</a:t>
            </a:r>
            <a:r>
              <a:rPr lang="nl-NL" dirty="0">
                <a:solidFill>
                  <a:schemeClr val="accent2"/>
                </a:solidFill>
              </a:rPr>
              <a:t> ---&gt; a Component is </a:t>
            </a:r>
            <a:r>
              <a:rPr lang="nl-NL" dirty="0" err="1">
                <a:solidFill>
                  <a:schemeClr val="accent2"/>
                </a:solidFill>
              </a:rPr>
              <a:t>imported</a:t>
            </a:r>
            <a:r>
              <a:rPr lang="nl-NL" dirty="0">
                <a:solidFill>
                  <a:schemeClr val="accent2"/>
                </a:solidFill>
              </a:rPr>
              <a:t> </a:t>
            </a:r>
            <a:r>
              <a:rPr lang="nl-NL" dirty="0" err="1">
                <a:solidFill>
                  <a:schemeClr val="accent2"/>
                </a:solidFill>
              </a:rPr>
              <a:t>here</a:t>
            </a:r>
            <a:endParaRPr lang="nl-NL"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dirty="0">
                <a:solidFill>
                  <a:schemeClr val="accent2"/>
                </a:solidFill>
              </a:rPr>
              <a:t>- </a:t>
            </a:r>
            <a:r>
              <a:rPr lang="nl-NL" dirty="0" err="1">
                <a:solidFill>
                  <a:schemeClr val="accent2"/>
                </a:solidFill>
              </a:rPr>
              <a:t>You</a:t>
            </a:r>
            <a:r>
              <a:rPr lang="nl-NL" baseline="0" dirty="0">
                <a:solidFill>
                  <a:schemeClr val="accent2"/>
                </a:solidFill>
              </a:rPr>
              <a:t> </a:t>
            </a:r>
            <a:r>
              <a:rPr lang="nl-NL" baseline="0" dirty="0" err="1">
                <a:solidFill>
                  <a:schemeClr val="accent2"/>
                </a:solidFill>
              </a:rPr>
              <a:t>can</a:t>
            </a:r>
            <a:r>
              <a:rPr lang="nl-NL" baseline="0" dirty="0">
                <a:solidFill>
                  <a:schemeClr val="accent2"/>
                </a:solidFill>
              </a:rPr>
              <a:t> </a:t>
            </a:r>
            <a:r>
              <a:rPr lang="nl-NL" baseline="0" dirty="0" err="1">
                <a:solidFill>
                  <a:schemeClr val="accent2"/>
                </a:solidFill>
              </a:rPr>
              <a:t>now</a:t>
            </a:r>
            <a:r>
              <a:rPr lang="nl-NL" baseline="0" dirty="0">
                <a:solidFill>
                  <a:schemeClr val="accent2"/>
                </a:solidFill>
              </a:rPr>
              <a:t> </a:t>
            </a:r>
            <a:r>
              <a:rPr lang="nl-NL" baseline="0" dirty="0" err="1">
                <a:solidFill>
                  <a:schemeClr val="accent2"/>
                </a:solidFill>
              </a:rPr>
              <a:t>convert</a:t>
            </a:r>
            <a:r>
              <a:rPr lang="nl-NL" baseline="0" dirty="0">
                <a:solidFill>
                  <a:schemeClr val="accent2"/>
                </a:solidFill>
              </a:rPr>
              <a:t> </a:t>
            </a:r>
            <a:r>
              <a:rPr lang="nl-NL" baseline="0" dirty="0" err="1">
                <a:solidFill>
                  <a:schemeClr val="accent2"/>
                </a:solidFill>
              </a:rPr>
              <a:t>the</a:t>
            </a:r>
            <a:r>
              <a:rPr lang="nl-NL" baseline="0" dirty="0">
                <a:solidFill>
                  <a:schemeClr val="accent2"/>
                </a:solidFill>
              </a:rPr>
              <a:t> </a:t>
            </a:r>
            <a:r>
              <a:rPr lang="nl-NL" b="1" u="sng" dirty="0">
                <a:solidFill>
                  <a:schemeClr val="accent2"/>
                </a:solidFill>
              </a:rPr>
              <a:t>class </a:t>
            </a:r>
            <a:r>
              <a:rPr lang="nl-NL" baseline="0" dirty="0">
                <a:solidFill>
                  <a:schemeClr val="accent2"/>
                </a:solidFill>
              </a:rPr>
              <a:t>in a Component </a:t>
            </a:r>
            <a:r>
              <a:rPr lang="nl-NL" baseline="0" dirty="0" err="1">
                <a:solidFill>
                  <a:schemeClr val="accent2"/>
                </a:solidFill>
              </a:rPr>
              <a:t>with</a:t>
            </a:r>
            <a:r>
              <a:rPr lang="nl-NL" baseline="0" dirty="0">
                <a:solidFill>
                  <a:schemeClr val="accent2"/>
                </a:solidFill>
              </a:rPr>
              <a:t> </a:t>
            </a:r>
            <a:r>
              <a:rPr lang="nl-NL" baseline="0" dirty="0" err="1">
                <a:solidFill>
                  <a:schemeClr val="accent2"/>
                </a:solidFill>
              </a:rPr>
              <a:t>the</a:t>
            </a:r>
            <a:r>
              <a:rPr lang="nl-NL" dirty="0">
                <a:solidFill>
                  <a:schemeClr val="accent2"/>
                </a:solidFill>
              </a:rPr>
              <a:t> @Component </a:t>
            </a:r>
            <a:r>
              <a:rPr lang="nl-NL" dirty="0" err="1">
                <a:solidFill>
                  <a:schemeClr val="accent2"/>
                </a:solidFill>
              </a:rPr>
              <a:t>annotation</a:t>
            </a:r>
            <a:endParaRPr lang="nl-NL" dirty="0">
              <a:solidFill>
                <a:schemeClr val="accent2"/>
              </a:solidFill>
            </a:endParaRPr>
          </a:p>
          <a:p>
            <a:pPr marL="0" marR="0" lvl="0" indent="0">
              <a:lnSpc>
                <a:spcPts val="2100"/>
              </a:lnSpc>
              <a:spcBef>
                <a:spcPts val="0"/>
              </a:spcBef>
              <a:spcAft>
                <a:spcPts val="1200"/>
              </a:spcAft>
              <a:buSzPts val="1000"/>
              <a:buFont typeface="Symbol"/>
              <a:buNone/>
              <a:tabLst>
                <a:tab pos="457200" algn="l"/>
              </a:tabLst>
            </a:pPr>
            <a:r>
              <a:rPr lang="nl-NL" dirty="0">
                <a:solidFill>
                  <a:schemeClr val="accent2"/>
                </a:solidFill>
              </a:rPr>
              <a:t>- </a:t>
            </a:r>
            <a:r>
              <a:rPr lang="en-US" sz="1100" b="1" dirty="0" err="1">
                <a:solidFill>
                  <a:srgbClr val="5C707A"/>
                </a:solidFill>
                <a:effectLst/>
                <a:latin typeface="Monaco"/>
                <a:ea typeface="ＭＳ 明朝"/>
                <a:cs typeface="Courier"/>
              </a:rPr>
              <a:t>templateUrl</a:t>
            </a:r>
            <a:r>
              <a:rPr lang="en-US" dirty="0">
                <a:solidFill>
                  <a:srgbClr val="1A2326"/>
                </a:solidFill>
                <a:effectLst/>
                <a:latin typeface="Helvetica Neue Light"/>
                <a:ea typeface="ＭＳ 明朝"/>
                <a:cs typeface="Times New Roman"/>
              </a:rPr>
              <a:t> - the address of this component's template </a:t>
            </a:r>
          </a:p>
          <a:p>
            <a:pPr marL="0" marR="0" indent="0" algn="l" defTabSz="914400" rtl="0" eaLnBrk="1" fontAlgn="auto" latinLnBrk="0" hangingPunct="1">
              <a:lnSpc>
                <a:spcPct val="100000"/>
              </a:lnSpc>
              <a:spcBef>
                <a:spcPts val="0"/>
              </a:spcBef>
              <a:spcAft>
                <a:spcPts val="0"/>
              </a:spcAft>
              <a:buClrTx/>
              <a:buSzTx/>
              <a:buFontTx/>
              <a:buNone/>
              <a:tabLst/>
              <a:defRPr/>
            </a:pPr>
            <a:endParaRPr lang="nl-NL" baseline="0"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400" b="1" u="sng" baseline="0" dirty="0">
                <a:solidFill>
                  <a:schemeClr val="accent2"/>
                </a:solidFill>
              </a:rPr>
              <a:t>How does </a:t>
            </a:r>
            <a:r>
              <a:rPr lang="nl-NL" sz="1400" b="1" u="sng" baseline="0" dirty="0" err="1">
                <a:solidFill>
                  <a:schemeClr val="accent2"/>
                </a:solidFill>
              </a:rPr>
              <a:t>this</a:t>
            </a:r>
            <a:r>
              <a:rPr lang="nl-NL" sz="1400" b="1" u="sng" baseline="0" dirty="0">
                <a:solidFill>
                  <a:schemeClr val="accent2"/>
                </a:solidFill>
              </a:rPr>
              <a:t> </a:t>
            </a:r>
            <a:r>
              <a:rPr lang="nl-NL" sz="1400" b="1" u="sng" baseline="0" dirty="0" err="1">
                <a:solidFill>
                  <a:schemeClr val="accent2"/>
                </a:solidFill>
              </a:rPr>
              <a:t>work</a:t>
            </a:r>
            <a:r>
              <a:rPr lang="nl-NL" sz="1400" b="1" u="sng" baseline="0" dirty="0">
                <a:solidFill>
                  <a:schemeClr val="accent2"/>
                </a:solidFill>
              </a:rPr>
              <a:t> in action</a:t>
            </a:r>
          </a:p>
          <a:p>
            <a:pPr marL="0" marR="0" indent="0" algn="l" defTabSz="914400" rtl="0" eaLnBrk="1" fontAlgn="auto" latinLnBrk="0" hangingPunct="1">
              <a:lnSpc>
                <a:spcPct val="100000"/>
              </a:lnSpc>
              <a:spcBef>
                <a:spcPts val="0"/>
              </a:spcBef>
              <a:spcAft>
                <a:spcPts val="0"/>
              </a:spcAft>
              <a:buClrTx/>
              <a:buSzTx/>
              <a:buFontTx/>
              <a:buNone/>
              <a:tabLst/>
              <a:defRPr/>
            </a:pPr>
            <a:r>
              <a:rPr lang="nl-NL" sz="1400" b="1" u="sng" baseline="0" dirty="0" err="1">
                <a:solidFill>
                  <a:schemeClr val="accent2"/>
                </a:solidFill>
              </a:rPr>
              <a:t>With</a:t>
            </a:r>
            <a:r>
              <a:rPr lang="nl-NL" sz="1400" b="1" u="sng" baseline="0" dirty="0">
                <a:solidFill>
                  <a:schemeClr val="accent2"/>
                </a:solidFill>
              </a:rPr>
              <a:t> </a:t>
            </a:r>
            <a:r>
              <a:rPr lang="nl-NL" sz="1400" b="1" u="sng" baseline="0" dirty="0" err="1">
                <a:solidFill>
                  <a:schemeClr val="accent2"/>
                </a:solidFill>
              </a:rPr>
              <a:t>the</a:t>
            </a:r>
            <a:r>
              <a:rPr lang="nl-NL" sz="1400" b="1" u="sng" baseline="0" dirty="0">
                <a:solidFill>
                  <a:schemeClr val="accent2"/>
                </a:solidFill>
              </a:rPr>
              <a:t> </a:t>
            </a:r>
            <a:r>
              <a:rPr lang="nl-NL" sz="1400" b="1" u="sng" baseline="0" dirty="0" err="1">
                <a:solidFill>
                  <a:schemeClr val="accent2"/>
                </a:solidFill>
              </a:rPr>
              <a:t>selector</a:t>
            </a:r>
            <a:r>
              <a:rPr lang="nl-NL" sz="1400" b="1" u="sng" baseline="0" dirty="0">
                <a:solidFill>
                  <a:schemeClr val="accent2"/>
                </a:solidFill>
              </a:rPr>
              <a:t> </a:t>
            </a:r>
            <a:r>
              <a:rPr lang="nl-NL" sz="1400" b="1" u="sng" baseline="0" dirty="0" err="1">
                <a:solidFill>
                  <a:schemeClr val="accent2"/>
                </a:solidFill>
              </a:rPr>
              <a:t>you</a:t>
            </a:r>
            <a:r>
              <a:rPr lang="nl-NL" sz="1400" b="1" u="sng" baseline="0" dirty="0">
                <a:solidFill>
                  <a:schemeClr val="accent2"/>
                </a:solidFill>
              </a:rPr>
              <a:t> </a:t>
            </a:r>
            <a:r>
              <a:rPr lang="nl-NL" sz="1400" b="1" u="sng" baseline="0" dirty="0" err="1">
                <a:solidFill>
                  <a:schemeClr val="accent2"/>
                </a:solidFill>
              </a:rPr>
              <a:t>can</a:t>
            </a:r>
            <a:r>
              <a:rPr lang="nl-NL" sz="1400" b="1" u="sng" baseline="0" dirty="0">
                <a:solidFill>
                  <a:schemeClr val="accent2"/>
                </a:solidFill>
              </a:rPr>
              <a:t> </a:t>
            </a:r>
            <a:r>
              <a:rPr lang="nl-NL" sz="1400" b="1" u="sng" baseline="0" dirty="0" err="1">
                <a:solidFill>
                  <a:schemeClr val="accent2"/>
                </a:solidFill>
              </a:rPr>
              <a:t>instantiate</a:t>
            </a:r>
            <a:r>
              <a:rPr lang="nl-NL" sz="1400" b="1" u="sng" baseline="0" dirty="0">
                <a:solidFill>
                  <a:schemeClr val="accent2"/>
                </a:solidFill>
              </a:rPr>
              <a:t> </a:t>
            </a:r>
            <a:r>
              <a:rPr lang="nl-NL" sz="1400" b="1" u="sng" baseline="0" dirty="0" err="1">
                <a:solidFill>
                  <a:schemeClr val="accent2"/>
                </a:solidFill>
              </a:rPr>
              <a:t>and</a:t>
            </a:r>
            <a:r>
              <a:rPr lang="nl-NL" sz="1400" b="1" u="sng" baseline="0" dirty="0">
                <a:solidFill>
                  <a:schemeClr val="accent2"/>
                </a:solidFill>
              </a:rPr>
              <a:t> call </a:t>
            </a:r>
            <a:r>
              <a:rPr lang="nl-NL" sz="1400" b="1" u="sng" baseline="0" dirty="0" err="1">
                <a:solidFill>
                  <a:schemeClr val="accent2"/>
                </a:solidFill>
              </a:rPr>
              <a:t>the</a:t>
            </a:r>
            <a:r>
              <a:rPr lang="nl-NL" sz="1400" b="1" u="sng" baseline="0" dirty="0">
                <a:solidFill>
                  <a:schemeClr val="accent2"/>
                </a:solidFill>
              </a:rPr>
              <a:t> component</a:t>
            </a: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err="1">
                <a:solidFill>
                  <a:schemeClr val="tx1"/>
                </a:solidFill>
                <a:effectLst/>
                <a:latin typeface="+mn-lt"/>
                <a:ea typeface="+mn-ea"/>
                <a:cs typeface="+mn-cs"/>
              </a:rPr>
              <a:t>With</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the</a:t>
            </a:r>
            <a:r>
              <a:rPr lang="nl-NL" sz="1200" kern="1200" dirty="0">
                <a:solidFill>
                  <a:schemeClr val="tx1"/>
                </a:solidFill>
                <a:effectLst/>
                <a:latin typeface="+mn-lt"/>
                <a:ea typeface="+mn-ea"/>
                <a:cs typeface="+mn-cs"/>
              </a:rPr>
              <a:t> CSS </a:t>
            </a:r>
            <a:r>
              <a:rPr lang="nl-NL" sz="1200" kern="1200" dirty="0" err="1">
                <a:solidFill>
                  <a:schemeClr val="tx1"/>
                </a:solidFill>
                <a:effectLst/>
                <a:latin typeface="+mn-lt"/>
                <a:ea typeface="+mn-ea"/>
                <a:cs typeface="+mn-cs"/>
              </a:rPr>
              <a:t>selector</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you</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can</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tell</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Angular</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to</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create</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an</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instance</a:t>
            </a:r>
            <a:r>
              <a:rPr lang="nl-NL" sz="1200" kern="1200" baseline="0" dirty="0">
                <a:solidFill>
                  <a:schemeClr val="tx1"/>
                </a:solidFill>
                <a:effectLst/>
                <a:latin typeface="+mn-lt"/>
                <a:ea typeface="+mn-ea"/>
                <a:cs typeface="+mn-cs"/>
              </a:rPr>
              <a:t> of </a:t>
            </a:r>
            <a:r>
              <a:rPr lang="nl-NL" sz="1200" kern="1200" baseline="0" dirty="0" err="1">
                <a:solidFill>
                  <a:schemeClr val="tx1"/>
                </a:solidFill>
                <a:effectLst/>
                <a:latin typeface="+mn-lt"/>
                <a:ea typeface="+mn-ea"/>
                <a:cs typeface="+mn-cs"/>
              </a:rPr>
              <a:t>this</a:t>
            </a:r>
            <a:r>
              <a:rPr lang="nl-NL" sz="1200" kern="1200" baseline="0" dirty="0">
                <a:solidFill>
                  <a:schemeClr val="tx1"/>
                </a:solidFill>
                <a:effectLst/>
                <a:latin typeface="+mn-lt"/>
                <a:ea typeface="+mn-ea"/>
                <a:cs typeface="+mn-cs"/>
              </a:rPr>
              <a:t> </a:t>
            </a:r>
            <a:r>
              <a:rPr lang="en-US" dirty="0">
                <a:solidFill>
                  <a:srgbClr val="1A2326"/>
                </a:solidFill>
                <a:effectLst/>
                <a:latin typeface="Helvetica Neue Light"/>
                <a:ea typeface="Times New Roman"/>
                <a:cs typeface="Times New Roman"/>
              </a:rPr>
              <a:t>component where it finds a </a:t>
            </a:r>
            <a:r>
              <a:rPr lang="en-US" sz="1100" dirty="0">
                <a:solidFill>
                  <a:srgbClr val="5C707A"/>
                </a:solidFill>
                <a:effectLst/>
                <a:latin typeface="Monaco"/>
                <a:ea typeface="ＭＳ 明朝"/>
                <a:cs typeface="Courier"/>
              </a:rPr>
              <a:t>&lt;grocery-list&gt;</a:t>
            </a:r>
            <a:r>
              <a:rPr lang="en-US" dirty="0">
                <a:solidFill>
                  <a:srgbClr val="1A2326"/>
                </a:solidFill>
                <a:effectLst/>
                <a:latin typeface="Helvetica Neue Light"/>
                <a:ea typeface="Times New Roman"/>
                <a:cs typeface="Times New Roman"/>
              </a:rPr>
              <a:t> tag in </a:t>
            </a:r>
            <a:r>
              <a:rPr lang="en-US" b="1" i="1" dirty="0">
                <a:solidFill>
                  <a:srgbClr val="1A2326"/>
                </a:solidFill>
                <a:effectLst/>
                <a:latin typeface="Helvetica Neue Light"/>
                <a:ea typeface="Times New Roman"/>
                <a:cs typeface="Times New Roman"/>
              </a:rPr>
              <a:t>parent</a:t>
            </a:r>
            <a:r>
              <a:rPr lang="en-US" dirty="0">
                <a:solidFill>
                  <a:srgbClr val="1A2326"/>
                </a:solidFill>
                <a:effectLst/>
                <a:latin typeface="Helvetica Neue Light"/>
                <a:ea typeface="Times New Roman"/>
                <a:cs typeface="Times New Roman"/>
              </a:rPr>
              <a:t> HTML.</a:t>
            </a:r>
            <a:endParaRPr lang="nl-NL" sz="1200" kern="1200" dirty="0">
              <a:solidFill>
                <a:schemeClr val="tx1"/>
              </a:solidFill>
              <a:effectLst/>
              <a:latin typeface="+mn-lt"/>
              <a:ea typeface="+mn-ea"/>
              <a:cs typeface="+mn-cs"/>
            </a:endParaRPr>
          </a:p>
          <a:p>
            <a:pPr marL="342900" marR="0" lvl="0" indent="-342900">
              <a:lnSpc>
                <a:spcPts val="2100"/>
              </a:lnSpc>
              <a:spcBef>
                <a:spcPts val="0"/>
              </a:spcBef>
              <a:spcAft>
                <a:spcPts val="1200"/>
              </a:spcAft>
              <a:buSzPts val="1000"/>
              <a:buFont typeface="Symbol"/>
              <a:buChar char=""/>
              <a:tabLst>
                <a:tab pos="457200" algn="l"/>
              </a:tabLst>
            </a:pPr>
            <a:endParaRPr lang="en-US" dirty="0">
              <a:solidFill>
                <a:srgbClr val="1A2326"/>
              </a:solidFill>
              <a:effectLst/>
              <a:latin typeface="Helvetica Neue Light"/>
              <a:ea typeface="ＭＳ 明朝"/>
              <a:cs typeface="Times New Roman"/>
            </a:endParaRPr>
          </a:p>
          <a:p>
            <a:pPr marL="0" marR="0" lvl="0" indent="0">
              <a:lnSpc>
                <a:spcPts val="2100"/>
              </a:lnSpc>
              <a:spcBef>
                <a:spcPts val="0"/>
              </a:spcBef>
              <a:spcAft>
                <a:spcPts val="1200"/>
              </a:spcAft>
              <a:buSzPts val="1000"/>
              <a:buFont typeface="Symbol"/>
              <a:buNone/>
              <a:tabLst>
                <a:tab pos="457200" algn="l"/>
              </a:tabLst>
            </a:pPr>
            <a:r>
              <a:rPr lang="en-US" sz="1200" b="0" i="0" kern="1200" dirty="0">
                <a:solidFill>
                  <a:schemeClr val="tx1"/>
                </a:solidFill>
                <a:effectLst/>
                <a:latin typeface="+mn-lt"/>
                <a:ea typeface="+mn-ea"/>
                <a:cs typeface="+mn-cs"/>
              </a:rPr>
              <a:t>You </a:t>
            </a:r>
            <a:r>
              <a:rPr lang="en-US" sz="1200" b="1" i="1" kern="1200" dirty="0">
                <a:solidFill>
                  <a:srgbClr val="C00000"/>
                </a:solidFill>
                <a:effectLst/>
                <a:latin typeface="+mn-lt"/>
                <a:ea typeface="+mn-ea"/>
                <a:cs typeface="+mn-cs"/>
              </a:rPr>
              <a:t>export</a:t>
            </a:r>
            <a:r>
              <a:rPr lang="en-US" sz="1200" b="0" i="0" kern="1200" dirty="0">
                <a:solidFill>
                  <a:schemeClr val="tx1"/>
                </a:solidFill>
                <a:effectLst/>
                <a:latin typeface="+mn-lt"/>
                <a:ea typeface="+mn-ea"/>
                <a:cs typeface="+mn-cs"/>
              </a:rPr>
              <a:t> the </a:t>
            </a:r>
            <a:r>
              <a:rPr lang="en-US" dirty="0"/>
              <a:t>Component</a:t>
            </a:r>
            <a:r>
              <a:rPr lang="en-US" sz="1200" b="0" i="0" kern="1200" dirty="0">
                <a:solidFill>
                  <a:schemeClr val="tx1"/>
                </a:solidFill>
                <a:effectLst/>
                <a:latin typeface="+mn-lt"/>
                <a:ea typeface="+mn-ea"/>
                <a:cs typeface="+mn-cs"/>
              </a:rPr>
              <a:t> class so that you can </a:t>
            </a:r>
            <a:r>
              <a:rPr lang="en-US" sz="1200" b="0" i="1" kern="1200" dirty="0">
                <a:solidFill>
                  <a:schemeClr val="tx1"/>
                </a:solidFill>
                <a:effectLst/>
                <a:latin typeface="+mn-lt"/>
                <a:ea typeface="+mn-ea"/>
                <a:cs typeface="+mn-cs"/>
              </a:rPr>
              <a:t>import</a:t>
            </a:r>
            <a:r>
              <a:rPr lang="en-US" sz="1200" b="0" i="0" kern="1200" dirty="0">
                <a:solidFill>
                  <a:schemeClr val="tx1"/>
                </a:solidFill>
                <a:effectLst/>
                <a:latin typeface="+mn-lt"/>
                <a:ea typeface="+mn-ea"/>
                <a:cs typeface="+mn-cs"/>
              </a:rPr>
              <a:t> and use it</a:t>
            </a:r>
            <a:r>
              <a:rPr lang="en-US" sz="1200" b="0" i="0" kern="1200" baseline="0" dirty="0">
                <a:solidFill>
                  <a:schemeClr val="tx1"/>
                </a:solidFill>
                <a:effectLst/>
                <a:latin typeface="+mn-lt"/>
                <a:ea typeface="+mn-ea"/>
                <a:cs typeface="+mn-cs"/>
              </a:rPr>
              <a:t> in the rest of your application</a:t>
            </a:r>
            <a:r>
              <a:rPr lang="en-US" sz="1200" b="0" i="0" kern="1200" dirty="0">
                <a:solidFill>
                  <a:schemeClr val="tx1"/>
                </a:solidFill>
                <a:effectLst/>
                <a:latin typeface="+mn-lt"/>
                <a:ea typeface="+mn-ea"/>
                <a:cs typeface="+mn-cs"/>
              </a:rPr>
              <a:t>.</a:t>
            </a:r>
          </a:p>
          <a:p>
            <a:pPr marL="342900" marR="0" lvl="0" indent="-342900">
              <a:lnSpc>
                <a:spcPts val="2100"/>
              </a:lnSpc>
              <a:spcBef>
                <a:spcPts val="0"/>
              </a:spcBef>
              <a:spcAft>
                <a:spcPts val="1200"/>
              </a:spcAft>
              <a:buSzPts val="1000"/>
              <a:buFont typeface="Symbol"/>
              <a:buChar char=""/>
              <a:tabLst>
                <a:tab pos="457200" algn="l"/>
              </a:tabLst>
            </a:pPr>
            <a:endParaRPr lang="en-US" sz="1200" b="0" i="0" kern="1200" dirty="0">
              <a:solidFill>
                <a:schemeClr val="tx1"/>
              </a:solidFill>
              <a:effectLst/>
              <a:latin typeface="+mn-lt"/>
              <a:ea typeface="+mn-ea"/>
              <a:cs typeface="+mn-cs"/>
            </a:endParaRPr>
          </a:p>
          <a:p>
            <a:pPr marL="0" marR="0" lvl="0" indent="0">
              <a:lnSpc>
                <a:spcPts val="2100"/>
              </a:lnSpc>
              <a:spcBef>
                <a:spcPts val="0"/>
              </a:spcBef>
              <a:spcAft>
                <a:spcPts val="1200"/>
              </a:spcAft>
              <a:buSzPts val="1000"/>
              <a:buFont typeface="Symbol"/>
              <a:buNone/>
              <a:tabLst>
                <a:tab pos="457200" algn="l"/>
              </a:tabLst>
            </a:pPr>
            <a:endParaRPr lang="en-US" dirty="0">
              <a:effectLst/>
              <a:latin typeface="Cambria"/>
              <a:ea typeface="ＭＳ 明朝"/>
              <a:cs typeface="Times New Roman"/>
            </a:endParaRPr>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25</a:t>
            </a:fld>
            <a:endParaRPr lang="nl-NL"/>
          </a:p>
        </p:txBody>
      </p:sp>
    </p:spTree>
    <p:extLst>
      <p:ext uri="{BB962C8B-B14F-4D97-AF65-F5344CB8AC3E}">
        <p14:creationId xmlns:p14="http://schemas.microsoft.com/office/powerpoint/2010/main" val="38343011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b="1" dirty="0"/>
          </a:p>
        </p:txBody>
      </p:sp>
      <p:sp>
        <p:nvSpPr>
          <p:cNvPr id="4" name="Slide Number Placeholder 3"/>
          <p:cNvSpPr>
            <a:spLocks noGrp="1"/>
          </p:cNvSpPr>
          <p:nvPr>
            <p:ph type="sldNum" sz="quarter" idx="10"/>
          </p:nvPr>
        </p:nvSpPr>
        <p:spPr/>
        <p:txBody>
          <a:bodyPr/>
          <a:lstStyle/>
          <a:p>
            <a:fld id="{5323AAF9-CA6D-407F-8316-D8BB9B76A972}" type="slidenum">
              <a:rPr lang="nl-NL" smtClean="0"/>
              <a:t>26</a:t>
            </a:fld>
            <a:endParaRPr lang="nl-NL"/>
          </a:p>
        </p:txBody>
      </p:sp>
    </p:spTree>
    <p:extLst>
      <p:ext uri="{BB962C8B-B14F-4D97-AF65-F5344CB8AC3E}">
        <p14:creationId xmlns:p14="http://schemas.microsoft.com/office/powerpoint/2010/main" val="9583167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171450" indent="-171450">
              <a:buFont typeface="Arial" panose="020B0604020202020204" pitchFamily="34" charset="0"/>
              <a:buChar char="•"/>
            </a:pPr>
            <a:r>
              <a:rPr lang="nl-NL" sz="2000" b="1" dirty="0"/>
              <a:t>https://angular.io/docs/ts/latest/guide/template-syntax.html#!#star-template</a:t>
            </a:r>
          </a:p>
          <a:p>
            <a:pPr marL="171450" indent="-171450">
              <a:buFont typeface="Arial" panose="020B0604020202020204" pitchFamily="34" charset="0"/>
              <a:buChar char="•"/>
            </a:pPr>
            <a:r>
              <a:rPr lang="nl-NL" sz="2000" b="1" dirty="0"/>
              <a:t>*</a:t>
            </a:r>
            <a:r>
              <a:rPr lang="nl-NL" dirty="0" err="1"/>
              <a:t>ng-for</a:t>
            </a:r>
            <a:r>
              <a:rPr lang="nl-NL" dirty="0"/>
              <a:t> – </a:t>
            </a:r>
            <a:r>
              <a:rPr lang="nl-NL" dirty="0" err="1"/>
              <a:t>Why</a:t>
            </a:r>
            <a:r>
              <a:rPr lang="nl-NL" dirty="0"/>
              <a:t>? </a:t>
            </a:r>
          </a:p>
          <a:p>
            <a:pPr marL="171450" indent="-171450">
              <a:buFont typeface="Arial" panose="020B0604020202020204" pitchFamily="34" charset="0"/>
              <a:buChar char="•"/>
            </a:pPr>
            <a:endParaRPr lang="nl-NL" dirty="0"/>
          </a:p>
          <a:p>
            <a:pPr marL="0" indent="0">
              <a:buFont typeface="Arial" panose="020B0604020202020204" pitchFamily="34" charset="0"/>
              <a:buNone/>
            </a:pPr>
            <a:r>
              <a:rPr lang="en-US" sz="1200" b="0" i="0" kern="1200" dirty="0">
                <a:solidFill>
                  <a:schemeClr val="tx1"/>
                </a:solidFill>
                <a:effectLst/>
                <a:latin typeface="+mn-lt"/>
                <a:ea typeface="+mn-ea"/>
                <a:cs typeface="+mn-cs"/>
              </a:rPr>
              <a:t>The STAR Turns the li element and its contents into a template, and uses that template to instantiate a view for each item in list.</a:t>
            </a: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27</a:t>
            </a:fld>
            <a:endParaRPr lang="nl-NL"/>
          </a:p>
        </p:txBody>
      </p:sp>
    </p:spTree>
    <p:extLst>
      <p:ext uri="{BB962C8B-B14F-4D97-AF65-F5344CB8AC3E}">
        <p14:creationId xmlns:p14="http://schemas.microsoft.com/office/powerpoint/2010/main" val="36764694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dirty="0"/>
              <a:t>Angular apps are composed of modules.</a:t>
            </a:r>
          </a:p>
          <a:p>
            <a:pPr marL="285750" indent="-285750">
              <a:buFont typeface="Arial"/>
              <a:buChar char="•"/>
            </a:pPr>
            <a:r>
              <a:rPr lang="en-US" dirty="0"/>
              <a:t>Modules </a:t>
            </a:r>
            <a:r>
              <a:rPr lang="en-US" b="1" dirty="0"/>
              <a:t>exports</a:t>
            </a:r>
            <a:r>
              <a:rPr lang="en-US" dirty="0"/>
              <a:t> classes, function, values — that other modules import.</a:t>
            </a:r>
          </a:p>
          <a:p>
            <a:endParaRPr lang="nl-NL" dirty="0"/>
          </a:p>
        </p:txBody>
      </p:sp>
      <p:sp>
        <p:nvSpPr>
          <p:cNvPr id="4" name="Slide Number Placeholder 3"/>
          <p:cNvSpPr>
            <a:spLocks noGrp="1"/>
          </p:cNvSpPr>
          <p:nvPr>
            <p:ph type="sldNum" sz="quarter" idx="10"/>
          </p:nvPr>
        </p:nvSpPr>
        <p:spPr/>
        <p:txBody>
          <a:bodyPr/>
          <a:lstStyle/>
          <a:p>
            <a:fld id="{59C059BC-4998-4873-8F2D-C8268E612536}" type="slidenum">
              <a:rPr lang="nl-NL" smtClean="0"/>
              <a:t>28</a:t>
            </a:fld>
            <a:endParaRPr lang="nl-NL"/>
          </a:p>
        </p:txBody>
      </p:sp>
    </p:spTree>
    <p:extLst>
      <p:ext uri="{BB962C8B-B14F-4D97-AF65-F5344CB8AC3E}">
        <p14:creationId xmlns:p14="http://schemas.microsoft.com/office/powerpoint/2010/main" val="35279011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171450" indent="-171450">
              <a:buFontTx/>
              <a:buChar char="-"/>
            </a:pPr>
            <a:r>
              <a:rPr lang="nl-NL" dirty="0" err="1"/>
              <a:t>AppModule</a:t>
            </a:r>
            <a:r>
              <a:rPr lang="nl-NL" baseline="0" dirty="0"/>
              <a:t> is the </a:t>
            </a:r>
            <a:r>
              <a:rPr lang="nl-NL" baseline="0" dirty="0" err="1"/>
              <a:t>main</a:t>
            </a:r>
            <a:r>
              <a:rPr lang="nl-NL" baseline="0" dirty="0"/>
              <a:t> entrypoint of </a:t>
            </a:r>
            <a:r>
              <a:rPr lang="nl-NL" baseline="0" dirty="0" err="1"/>
              <a:t>your</a:t>
            </a:r>
            <a:r>
              <a:rPr lang="nl-NL" baseline="0" dirty="0"/>
              <a:t> </a:t>
            </a:r>
            <a:r>
              <a:rPr lang="nl-NL" baseline="0" dirty="0" err="1"/>
              <a:t>application</a:t>
            </a:r>
            <a:r>
              <a:rPr lang="nl-NL" baseline="0" dirty="0"/>
              <a:t> = root module</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nl-NL" baseline="0" dirty="0"/>
              <a:t>@</a:t>
            </a:r>
            <a:r>
              <a:rPr lang="nl-NL" baseline="0" dirty="0" err="1"/>
              <a:t>NgModule</a:t>
            </a:r>
            <a:r>
              <a:rPr lang="nl-NL" baseline="0" dirty="0"/>
              <a:t>: </a:t>
            </a:r>
            <a:r>
              <a:rPr lang="en-US" sz="1200" b="0" i="0" u="none" strike="noStrike" kern="1200" dirty="0">
                <a:solidFill>
                  <a:schemeClr val="tx1"/>
                </a:solidFill>
                <a:effectLst/>
                <a:latin typeface="+mn-lt"/>
                <a:ea typeface="+mn-ea"/>
                <a:cs typeface="+mn-cs"/>
                <a:hlinkClick r:id="rId3" tooltip="Published: September 15, 2016"/>
              </a:rPr>
              <a:t>Use @</a:t>
            </a:r>
            <a:r>
              <a:rPr lang="en-US" sz="1200" b="0" i="0" u="none" strike="noStrike" kern="1200" dirty="0" err="1">
                <a:solidFill>
                  <a:schemeClr val="tx1"/>
                </a:solidFill>
                <a:effectLst/>
                <a:latin typeface="+mn-lt"/>
                <a:ea typeface="+mn-ea"/>
                <a:cs typeface="+mn-cs"/>
                <a:hlinkClick r:id="rId3" tooltip="Published: September 15, 2016"/>
              </a:rPr>
              <a:t>NgModule</a:t>
            </a:r>
            <a:r>
              <a:rPr lang="en-US" sz="1200" b="0" i="0" u="none" strike="noStrike" kern="1200" dirty="0">
                <a:solidFill>
                  <a:schemeClr val="tx1"/>
                </a:solidFill>
                <a:effectLst/>
                <a:latin typeface="+mn-lt"/>
                <a:ea typeface="+mn-ea"/>
                <a:cs typeface="+mn-cs"/>
                <a:hlinkClick r:id="rId3" tooltip="Published: September 15, 2016"/>
              </a:rPr>
              <a:t> to Manage Dependencies in your Angular 2 Apps</a:t>
            </a:r>
            <a:endParaRPr lang="en-US" sz="1200" b="0" i="0" u="none" strike="noStrike" kern="1200" dirty="0">
              <a:solidFill>
                <a:schemeClr val="tx1"/>
              </a:solidFill>
              <a:effectLst/>
              <a:latin typeface="+mn-lt"/>
              <a:ea typeface="+mn-ea"/>
              <a:cs typeface="+mn-cs"/>
            </a:endParaRPr>
          </a:p>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Since we declared the </a:t>
            </a:r>
            <a:r>
              <a:rPr lang="en-US" dirty="0" err="1"/>
              <a:t>BookListComponent</a:t>
            </a:r>
            <a:r>
              <a:rPr lang="en-US" dirty="0"/>
              <a:t> </a:t>
            </a:r>
            <a:r>
              <a:rPr lang="en-US" sz="1200" b="0" i="0" kern="1200" dirty="0">
                <a:solidFill>
                  <a:schemeClr val="tx1"/>
                </a:solidFill>
                <a:effectLst/>
                <a:latin typeface="+mn-lt"/>
                <a:ea typeface="+mn-ea"/>
                <a:cs typeface="+mn-cs"/>
              </a:rPr>
              <a:t>in our root module, we can now use this </a:t>
            </a:r>
            <a:r>
              <a:rPr lang="en-US" dirty="0" err="1"/>
              <a:t>BookListComponent</a:t>
            </a:r>
            <a:r>
              <a:rPr lang="en-US" sz="1200" b="0" i="0" kern="1200" dirty="0">
                <a:solidFill>
                  <a:schemeClr val="tx1"/>
                </a:solidFill>
                <a:effectLst/>
                <a:latin typeface="+mn-lt"/>
                <a:ea typeface="+mn-ea"/>
                <a:cs typeface="+mn-cs"/>
              </a:rPr>
              <a:t> anywhere in our application </a:t>
            </a:r>
            <a:r>
              <a:rPr lang="en-US" sz="1200" b="1" i="1" kern="1200" dirty="0">
                <a:solidFill>
                  <a:schemeClr val="tx1"/>
                </a:solidFill>
                <a:effectLst/>
                <a:latin typeface="+mn-lt"/>
                <a:ea typeface="+mn-ea"/>
                <a:cs typeface="+mn-cs"/>
              </a:rPr>
              <a:t>without</a:t>
            </a:r>
            <a:r>
              <a:rPr lang="en-US" sz="1200" b="0" i="0" kern="1200" dirty="0">
                <a:solidFill>
                  <a:schemeClr val="tx1"/>
                </a:solidFill>
                <a:effectLst/>
                <a:latin typeface="+mn-lt"/>
                <a:ea typeface="+mn-ea"/>
                <a:cs typeface="+mn-cs"/>
              </a:rPr>
              <a:t> needing to declare or import it again. In essence, the </a:t>
            </a:r>
            <a:r>
              <a:rPr lang="en-US" dirty="0"/>
              <a:t>@</a:t>
            </a:r>
            <a:r>
              <a:rPr lang="en-US" dirty="0" err="1"/>
              <a:t>NgModule</a:t>
            </a:r>
            <a:r>
              <a:rPr lang="en-US" sz="1200" b="0" i="0" kern="1200" dirty="0">
                <a:solidFill>
                  <a:schemeClr val="tx1"/>
                </a:solidFill>
                <a:effectLst/>
                <a:latin typeface="+mn-lt"/>
                <a:ea typeface="+mn-ea"/>
                <a:cs typeface="+mn-cs"/>
              </a:rPr>
              <a:t> handles dependency injection for us, so any component we declare will have the inherent knowledge of our other dependencies. We are not limited to declaring only components here, we could additionally write a directive or service, and declare use it the exact same way.</a:t>
            </a:r>
          </a:p>
          <a:p>
            <a:pPr marL="171450" indent="-171450">
              <a:buFontTx/>
              <a:buChar char="-"/>
            </a:pPr>
            <a:endParaRPr lang="nl-NL" baseline="0" dirty="0"/>
          </a:p>
          <a:p>
            <a:pPr marL="171450" indent="-171450">
              <a:buFontTx/>
              <a:buChar char="-"/>
            </a:pPr>
            <a:endParaRPr lang="nl-NL" baseline="0" dirty="0"/>
          </a:p>
          <a:p>
            <a:pPr marL="171450" indent="-171450">
              <a:buFontTx/>
              <a:buChar char="-"/>
            </a:pPr>
            <a:r>
              <a:rPr lang="nl-NL" b="1" baseline="0" dirty="0" err="1"/>
              <a:t>Imports</a:t>
            </a:r>
            <a:r>
              <a:rPr lang="nl-NL" baseline="0" dirty="0"/>
              <a:t>: </a:t>
            </a:r>
            <a:r>
              <a:rPr lang="nl-NL" baseline="0" dirty="0" err="1"/>
              <a:t>for</a:t>
            </a:r>
            <a:r>
              <a:rPr lang="nl-NL" baseline="0" dirty="0"/>
              <a:t> </a:t>
            </a:r>
            <a:r>
              <a:rPr lang="nl-NL" baseline="0" dirty="0" err="1"/>
              <a:t>importing</a:t>
            </a:r>
            <a:r>
              <a:rPr lang="nl-NL" baseline="0" dirty="0"/>
              <a:t> </a:t>
            </a:r>
            <a:r>
              <a:rPr lang="nl-NL" baseline="0" dirty="0" err="1"/>
              <a:t>build</a:t>
            </a:r>
            <a:r>
              <a:rPr lang="nl-NL" baseline="0" dirty="0"/>
              <a:t>-in </a:t>
            </a:r>
            <a:r>
              <a:rPr lang="nl-NL" b="1" baseline="0" dirty="0"/>
              <a:t>modules</a:t>
            </a:r>
            <a:r>
              <a:rPr lang="nl-NL" baseline="0" dirty="0"/>
              <a:t> </a:t>
            </a:r>
            <a:r>
              <a:rPr lang="nl-NL" baseline="0" dirty="0" err="1"/>
              <a:t>example</a:t>
            </a:r>
            <a:r>
              <a:rPr lang="nl-NL" baseline="0" dirty="0"/>
              <a:t> </a:t>
            </a:r>
            <a:r>
              <a:rPr lang="nl-NL" baseline="0" dirty="0" err="1"/>
              <a:t>BrowserModule</a:t>
            </a:r>
            <a:r>
              <a:rPr lang="nl-NL" baseline="0" dirty="0"/>
              <a:t> </a:t>
            </a:r>
            <a:r>
              <a:rPr lang="nl-NL" baseline="0" dirty="0" err="1"/>
              <a:t>for</a:t>
            </a:r>
            <a:r>
              <a:rPr lang="nl-NL" baseline="0" dirty="0"/>
              <a:t> </a:t>
            </a:r>
            <a:r>
              <a:rPr lang="nl-NL" baseline="0" dirty="0" err="1"/>
              <a:t>using</a:t>
            </a:r>
            <a:r>
              <a:rPr lang="nl-NL" baseline="0" dirty="0"/>
              <a:t>: </a:t>
            </a:r>
            <a:r>
              <a:rPr lang="nl-NL" b="1" baseline="0" dirty="0"/>
              <a:t>*</a:t>
            </a:r>
            <a:r>
              <a:rPr lang="nl-NL" b="1" baseline="0" dirty="0" err="1"/>
              <a:t>ng-for</a:t>
            </a:r>
            <a:r>
              <a:rPr lang="nl-NL" b="1" baseline="0" dirty="0"/>
              <a:t> </a:t>
            </a:r>
          </a:p>
          <a:p>
            <a:pPr marL="171450" indent="-171450">
              <a:buFontTx/>
              <a:buChar char="-"/>
            </a:pPr>
            <a:r>
              <a:rPr lang="nl-NL" b="1" baseline="0" dirty="0" err="1"/>
              <a:t>Declarations</a:t>
            </a:r>
            <a:r>
              <a:rPr lang="nl-NL" baseline="0" dirty="0"/>
              <a:t>: </a:t>
            </a:r>
            <a:r>
              <a:rPr lang="nl-NL" baseline="0" dirty="0" err="1"/>
              <a:t>for</a:t>
            </a:r>
            <a:r>
              <a:rPr lang="nl-NL" baseline="0" dirty="0"/>
              <a:t> </a:t>
            </a:r>
            <a:r>
              <a:rPr lang="nl-NL" baseline="0" dirty="0" err="1"/>
              <a:t>injecting</a:t>
            </a:r>
            <a:r>
              <a:rPr lang="nl-NL" baseline="0" dirty="0"/>
              <a:t> </a:t>
            </a:r>
            <a:r>
              <a:rPr lang="nl-NL" baseline="0" dirty="0" err="1"/>
              <a:t>your</a:t>
            </a:r>
            <a:r>
              <a:rPr lang="nl-NL" baseline="0" dirty="0"/>
              <a:t> </a:t>
            </a:r>
            <a:r>
              <a:rPr lang="nl-NL" baseline="0" dirty="0" err="1"/>
              <a:t>own</a:t>
            </a:r>
            <a:r>
              <a:rPr lang="nl-NL" baseline="0" dirty="0"/>
              <a:t> </a:t>
            </a:r>
            <a:r>
              <a:rPr lang="nl-NL" b="1" baseline="0" dirty="0" err="1"/>
              <a:t>components</a:t>
            </a:r>
            <a:endParaRPr lang="nl-NL" b="1" baseline="0" dirty="0"/>
          </a:p>
          <a:p>
            <a:pPr marL="171450" indent="-171450">
              <a:buFontTx/>
              <a:buChar char="-"/>
            </a:pPr>
            <a:r>
              <a:rPr lang="nl-NL" b="1" baseline="0" dirty="0"/>
              <a:t>Bootstrap</a:t>
            </a:r>
            <a:r>
              <a:rPr lang="nl-NL" baseline="0" dirty="0"/>
              <a:t>: </a:t>
            </a:r>
            <a:r>
              <a:rPr lang="nl-NL" baseline="0" dirty="0" err="1"/>
              <a:t>you</a:t>
            </a:r>
            <a:r>
              <a:rPr lang="nl-NL" baseline="0" dirty="0"/>
              <a:t> </a:t>
            </a:r>
            <a:r>
              <a:rPr lang="nl-NL" baseline="0" dirty="0" err="1"/>
              <a:t>need</a:t>
            </a:r>
            <a:r>
              <a:rPr lang="nl-NL" baseline="0" dirty="0"/>
              <a:t> </a:t>
            </a:r>
            <a:r>
              <a:rPr lang="nl-NL" baseline="0" dirty="0" err="1"/>
              <a:t>to</a:t>
            </a:r>
            <a:r>
              <a:rPr lang="nl-NL" baseline="0" dirty="0"/>
              <a:t> bootstrap </a:t>
            </a:r>
            <a:r>
              <a:rPr lang="nl-NL" baseline="0" dirty="0" err="1"/>
              <a:t>your</a:t>
            </a:r>
            <a:r>
              <a:rPr lang="nl-NL" baseline="0" dirty="0"/>
              <a:t> </a:t>
            </a:r>
            <a:r>
              <a:rPr lang="nl-NL" baseline="0" dirty="0" err="1"/>
              <a:t>main</a:t>
            </a:r>
            <a:r>
              <a:rPr lang="nl-NL" baseline="0" dirty="0"/>
              <a:t> component</a:t>
            </a:r>
          </a:p>
          <a:p>
            <a:pPr marL="171450" indent="-171450">
              <a:buFontTx/>
              <a:buChar char="-"/>
            </a:pPr>
            <a:endParaRPr lang="nl-NL" dirty="0"/>
          </a:p>
          <a:p>
            <a:pPr marL="171450" indent="-171450">
              <a:buFontTx/>
              <a:buChar char="-"/>
            </a:pPr>
            <a:endParaRPr lang="nl-NL" dirty="0"/>
          </a:p>
          <a:p>
            <a:r>
              <a:rPr lang="en-US" sz="1200" kern="1200" dirty="0" err="1">
                <a:solidFill>
                  <a:schemeClr val="tx1"/>
                </a:solidFill>
                <a:effectLst/>
                <a:latin typeface="+mn-lt"/>
                <a:ea typeface="+mn-ea"/>
                <a:cs typeface="+mn-cs"/>
              </a:rPr>
              <a:t>An‘umbrella’component</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aka</a:t>
            </a:r>
            <a:r>
              <a:rPr lang="en-US" sz="1200" i="1" kern="1200" dirty="0" err="1">
                <a:solidFill>
                  <a:schemeClr val="tx1"/>
                </a:solidFill>
                <a:effectLst/>
                <a:latin typeface="+mn-lt"/>
                <a:ea typeface="+mn-ea"/>
                <a:cs typeface="+mn-cs"/>
              </a:rPr>
              <a:t>Module</a:t>
            </a:r>
            <a:r>
              <a:rPr lang="en-US" sz="1200" kern="1200" dirty="0">
                <a:solidFill>
                  <a:schemeClr val="tx1"/>
                </a:solidFill>
                <a:effectLst/>
                <a:latin typeface="+mn-lt"/>
                <a:ea typeface="+mn-ea"/>
                <a:cs typeface="+mn-cs"/>
              </a:rPr>
              <a:t>),holding all the dependencies that the Injector needs </a:t>
            </a:r>
            <a:endParaRPr lang="en-US" dirty="0"/>
          </a:p>
          <a:p>
            <a:r>
              <a:rPr lang="en-US" sz="1200" kern="1200" dirty="0">
                <a:solidFill>
                  <a:schemeClr val="tx1"/>
                </a:solidFill>
                <a:effectLst/>
                <a:latin typeface="+mn-lt"/>
                <a:ea typeface="+mn-ea"/>
                <a:cs typeface="+mn-cs"/>
              </a:rPr>
              <a:t>• TypeScript annotation:@</a:t>
            </a:r>
            <a:r>
              <a:rPr lang="en-US" sz="1200" kern="1200" dirty="0" err="1">
                <a:solidFill>
                  <a:schemeClr val="tx1"/>
                </a:solidFill>
                <a:effectLst/>
                <a:latin typeface="+mn-lt"/>
                <a:ea typeface="+mn-ea"/>
                <a:cs typeface="+mn-cs"/>
              </a:rPr>
              <a:t>ngModule</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Inject other components </a:t>
            </a:r>
          </a:p>
          <a:p>
            <a:r>
              <a:rPr lang="en-US" sz="1200" kern="1200" dirty="0">
                <a:solidFill>
                  <a:schemeClr val="tx1"/>
                </a:solidFill>
                <a:effectLst/>
                <a:latin typeface="+mn-lt"/>
                <a:ea typeface="+mn-ea"/>
                <a:cs typeface="+mn-cs"/>
              </a:rPr>
              <a:t>Inject Services/Providers </a:t>
            </a:r>
          </a:p>
          <a:p>
            <a:r>
              <a:rPr lang="en-US" sz="1200" kern="1200" dirty="0">
                <a:solidFill>
                  <a:schemeClr val="tx1"/>
                </a:solidFill>
                <a:effectLst/>
                <a:latin typeface="+mn-lt"/>
                <a:ea typeface="+mn-ea"/>
                <a:cs typeface="+mn-cs"/>
              </a:rPr>
              <a:t>Bootstrap the </a:t>
            </a:r>
            <a:r>
              <a:rPr lang="en-US" sz="1200" kern="1200" dirty="0" err="1">
                <a:solidFill>
                  <a:schemeClr val="tx1"/>
                </a:solidFill>
                <a:effectLst/>
                <a:latin typeface="+mn-lt"/>
                <a:ea typeface="+mn-ea"/>
                <a:cs typeface="+mn-cs"/>
              </a:rPr>
              <a:t>Rootcomponent</a:t>
            </a:r>
            <a:r>
              <a:rPr lang="en-US" sz="1200" kern="1200" dirty="0">
                <a:solidFill>
                  <a:schemeClr val="tx1"/>
                </a:solidFill>
                <a:effectLst/>
                <a:latin typeface="+mn-lt"/>
                <a:ea typeface="+mn-ea"/>
                <a:cs typeface="+mn-cs"/>
              </a:rPr>
              <a:t> </a:t>
            </a:r>
          </a:p>
          <a:p>
            <a:pPr marL="171450" indent="-171450">
              <a:buFontTx/>
              <a:buChar char="-"/>
            </a:pP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29</a:t>
            </a:fld>
            <a:endParaRPr lang="nl-NL"/>
          </a:p>
        </p:txBody>
      </p:sp>
    </p:spTree>
    <p:extLst>
      <p:ext uri="{BB962C8B-B14F-4D97-AF65-F5344CB8AC3E}">
        <p14:creationId xmlns:p14="http://schemas.microsoft.com/office/powerpoint/2010/main" val="23231496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4298694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2121383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your version is still old, then try the following command:</a:t>
            </a:r>
          </a:p>
          <a:p>
            <a:r>
              <a:rPr lang="en-US" sz="1200" b="0" i="0" kern="1200" dirty="0">
                <a:solidFill>
                  <a:schemeClr val="tx1"/>
                </a:solidFill>
                <a:effectLst/>
                <a:latin typeface="+mn-lt"/>
                <a:ea typeface="+mn-ea"/>
                <a:cs typeface="+mn-cs"/>
              </a:rPr>
              <a:t>-&gt; ng update @angular/cli</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check:</a:t>
            </a:r>
          </a:p>
          <a:p>
            <a:r>
              <a:rPr lang="en-US" sz="1200" b="0" i="0" kern="1200" dirty="0">
                <a:solidFill>
                  <a:schemeClr val="tx1"/>
                </a:solidFill>
                <a:effectLst/>
                <a:latin typeface="+mn-lt"/>
                <a:ea typeface="+mn-ea"/>
                <a:cs typeface="+mn-cs"/>
              </a:rPr>
              <a:t>ng </a:t>
            </a:r>
            <a:r>
              <a:rPr lang="en-US" sz="1200" b="0" i="1" kern="1200" dirty="0">
                <a:solidFill>
                  <a:schemeClr val="tx1"/>
                </a:solidFill>
                <a:effectLst/>
                <a:latin typeface="+mn-lt"/>
                <a:ea typeface="+mn-ea"/>
                <a:cs typeface="+mn-cs"/>
              </a:rPr>
              <a:t>--version</a:t>
            </a:r>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33</a:t>
            </a:fld>
            <a:endParaRPr lang="nl-NL"/>
          </a:p>
        </p:txBody>
      </p:sp>
    </p:spTree>
    <p:extLst>
      <p:ext uri="{BB962C8B-B14F-4D97-AF65-F5344CB8AC3E}">
        <p14:creationId xmlns:p14="http://schemas.microsoft.com/office/powerpoint/2010/main" val="32865199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59C059BC-4998-4873-8F2D-C8268E612536}" type="slidenum">
              <a:rPr lang="nl-NL" smtClean="0"/>
              <a:t>3</a:t>
            </a:fld>
            <a:endParaRPr lang="nl-NL"/>
          </a:p>
        </p:txBody>
      </p:sp>
    </p:spTree>
    <p:extLst>
      <p:ext uri="{BB962C8B-B14F-4D97-AF65-F5344CB8AC3E}">
        <p14:creationId xmlns:p14="http://schemas.microsoft.com/office/powerpoint/2010/main" val="4151057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Projecten</a:t>
            </a:r>
            <a:r>
              <a:rPr lang="en-US" dirty="0"/>
              <a:t>, </a:t>
            </a:r>
            <a:r>
              <a:rPr lang="en-US" dirty="0" err="1"/>
              <a:t>componenten</a:t>
            </a:r>
            <a:r>
              <a:rPr lang="en-US" dirty="0"/>
              <a:t>, routes </a:t>
            </a:r>
            <a:r>
              <a:rPr lang="en-US" dirty="0" err="1"/>
              <a:t>en</a:t>
            </a:r>
            <a:r>
              <a:rPr lang="en-US" dirty="0"/>
              <a:t> </a:t>
            </a:r>
            <a:r>
              <a:rPr lang="en-US" dirty="0" err="1"/>
              <a:t>meer</a:t>
            </a:r>
            <a:r>
              <a:rPr lang="en-US" dirty="0"/>
              <a:t> </a:t>
            </a:r>
            <a:r>
              <a:rPr lang="en-US" dirty="0" err="1"/>
              <a:t>definiëren</a:t>
            </a:r>
            <a:r>
              <a:rPr lang="en-US" dirty="0"/>
              <a:t> </a:t>
            </a:r>
            <a:r>
              <a:rPr lang="en-US" dirty="0" err="1"/>
              <a:t>vanaf</a:t>
            </a:r>
            <a:r>
              <a:rPr lang="en-US" dirty="0"/>
              <a:t> de command line  (CLI)</a:t>
            </a:r>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35</a:t>
            </a:fld>
            <a:endParaRPr lang="nl-NL"/>
          </a:p>
        </p:txBody>
      </p:sp>
    </p:spTree>
    <p:extLst>
      <p:ext uri="{BB962C8B-B14F-4D97-AF65-F5344CB8AC3E}">
        <p14:creationId xmlns:p14="http://schemas.microsoft.com/office/powerpoint/2010/main" val="24370343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a:t>
            </a:r>
            <a:r>
              <a:rPr lang="en-US" sz="1200" b="0" i="0" u="none" strike="noStrike" kern="1200" dirty="0">
                <a:solidFill>
                  <a:schemeClr val="tx1"/>
                </a:solidFill>
                <a:effectLst/>
                <a:latin typeface="+mn-lt"/>
                <a:ea typeface="+mn-ea"/>
                <a:cs typeface="+mn-cs"/>
                <a:hlinkClick r:id="rId3"/>
              </a:rPr>
              <a:t>ng new</a:t>
            </a:r>
            <a:r>
              <a:rPr lang="en-US" sz="1200" b="0" i="0" kern="1200" dirty="0">
                <a:solidFill>
                  <a:schemeClr val="tx1"/>
                </a:solidFill>
                <a:effectLst/>
                <a:latin typeface="+mn-lt"/>
                <a:ea typeface="+mn-ea"/>
                <a:cs typeface="+mn-cs"/>
              </a:rPr>
              <a:t> command creates an </a:t>
            </a:r>
            <a:r>
              <a:rPr lang="en-US" sz="1200" b="0" i="1" kern="1200" dirty="0">
                <a:solidFill>
                  <a:schemeClr val="tx1"/>
                </a:solidFill>
                <a:effectLst/>
                <a:latin typeface="+mn-lt"/>
                <a:ea typeface="+mn-ea"/>
                <a:cs typeface="+mn-cs"/>
              </a:rPr>
              <a:t>Angular workspace</a:t>
            </a:r>
            <a:r>
              <a:rPr lang="en-US" sz="1200" b="0" i="0" kern="1200" dirty="0">
                <a:solidFill>
                  <a:schemeClr val="tx1"/>
                </a:solidFill>
                <a:effectLst/>
                <a:latin typeface="+mn-lt"/>
                <a:ea typeface="+mn-ea"/>
                <a:cs typeface="+mn-cs"/>
              </a:rPr>
              <a:t> folder and generates a new </a:t>
            </a:r>
            <a:r>
              <a:rPr lang="en-US" sz="1200" b="1" i="0" kern="1200" dirty="0">
                <a:solidFill>
                  <a:schemeClr val="tx1"/>
                </a:solidFill>
                <a:effectLst/>
                <a:latin typeface="+mn-lt"/>
                <a:ea typeface="+mn-ea"/>
                <a:cs typeface="+mn-cs"/>
              </a:rPr>
              <a:t>app skeleton</a:t>
            </a:r>
            <a:r>
              <a:rPr lang="en-US" sz="1200" b="0" i="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36</a:t>
            </a:fld>
            <a:endParaRPr lang="nl-NL"/>
          </a:p>
        </p:txBody>
      </p:sp>
    </p:spTree>
    <p:extLst>
      <p:ext uri="{BB962C8B-B14F-4D97-AF65-F5344CB8AC3E}">
        <p14:creationId xmlns:p14="http://schemas.microsoft.com/office/powerpoint/2010/main" val="19205795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newly generated app contains the source files for a root module, with a root component and template. Each app has a </a:t>
            </a:r>
            <a:r>
              <a:rPr lang="en-US" dirty="0" err="1"/>
              <a:t>src</a:t>
            </a:r>
            <a:r>
              <a:rPr lang="en-US" sz="1200" b="0" i="0" kern="1200" dirty="0">
                <a:solidFill>
                  <a:schemeClr val="tx1"/>
                </a:solidFill>
                <a:effectLst/>
                <a:latin typeface="+mn-lt"/>
                <a:ea typeface="+mn-ea"/>
                <a:cs typeface="+mn-cs"/>
              </a:rPr>
              <a:t> folder that contains the logic, data, and assets.</a:t>
            </a:r>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37</a:t>
            </a:fld>
            <a:endParaRPr lang="nl-NL"/>
          </a:p>
        </p:txBody>
      </p:sp>
    </p:spTree>
    <p:extLst>
      <p:ext uri="{BB962C8B-B14F-4D97-AF65-F5344CB8AC3E}">
        <p14:creationId xmlns:p14="http://schemas.microsoft.com/office/powerpoint/2010/main" val="25620849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a:t>
            </a:r>
            <a:r>
              <a:rPr lang="en-US" sz="1200" b="0" i="0" u="none" strike="noStrike" kern="1200" dirty="0">
                <a:solidFill>
                  <a:schemeClr val="tx1"/>
                </a:solidFill>
                <a:effectLst/>
                <a:latin typeface="+mn-lt"/>
                <a:ea typeface="+mn-ea"/>
                <a:cs typeface="+mn-cs"/>
                <a:hlinkClick r:id="rId3"/>
              </a:rPr>
              <a:t>ng new</a:t>
            </a:r>
            <a:r>
              <a:rPr lang="en-US" sz="1200" b="0" i="0" kern="1200" dirty="0">
                <a:solidFill>
                  <a:schemeClr val="tx1"/>
                </a:solidFill>
                <a:effectLst/>
                <a:latin typeface="+mn-lt"/>
                <a:ea typeface="+mn-ea"/>
                <a:cs typeface="+mn-cs"/>
              </a:rPr>
              <a:t> command creates an </a:t>
            </a:r>
            <a:r>
              <a:rPr lang="en-US" sz="1200" b="0" i="1" kern="1200" dirty="0">
                <a:solidFill>
                  <a:schemeClr val="tx1"/>
                </a:solidFill>
                <a:effectLst/>
                <a:latin typeface="+mn-lt"/>
                <a:ea typeface="+mn-ea"/>
                <a:cs typeface="+mn-cs"/>
              </a:rPr>
              <a:t>Angular workspace</a:t>
            </a:r>
            <a:r>
              <a:rPr lang="en-US" sz="1200" b="0" i="0" kern="1200" dirty="0">
                <a:solidFill>
                  <a:schemeClr val="tx1"/>
                </a:solidFill>
                <a:effectLst/>
                <a:latin typeface="+mn-lt"/>
                <a:ea typeface="+mn-ea"/>
                <a:cs typeface="+mn-cs"/>
              </a:rPr>
              <a:t> folder and generates a new </a:t>
            </a:r>
            <a:r>
              <a:rPr lang="en-US" sz="1200" b="1" i="0" kern="1200" dirty="0">
                <a:solidFill>
                  <a:schemeClr val="tx1"/>
                </a:solidFill>
                <a:effectLst/>
                <a:latin typeface="+mn-lt"/>
                <a:ea typeface="+mn-ea"/>
                <a:cs typeface="+mn-cs"/>
              </a:rPr>
              <a:t>app skeleton</a:t>
            </a:r>
            <a:r>
              <a:rPr lang="en-US" sz="1200" b="0" i="0" kern="1200" dirty="0">
                <a:solidFill>
                  <a:schemeClr val="tx1"/>
                </a:solidFill>
                <a:effectLst/>
                <a:latin typeface="+mn-lt"/>
                <a:ea typeface="+mn-ea"/>
                <a:cs typeface="+mn-cs"/>
              </a:rPr>
              <a:t>.</a:t>
            </a:r>
          </a:p>
          <a:p>
            <a:endParaRPr lang="en-US" b="1" dirty="0"/>
          </a:p>
          <a:p>
            <a:r>
              <a:rPr lang="en-US" b="1" dirty="0"/>
              <a:t>ng serve</a:t>
            </a:r>
            <a:r>
              <a:rPr lang="en-US" dirty="0"/>
              <a:t> </a:t>
            </a:r>
            <a:r>
              <a:rPr lang="en-US" dirty="0">
                <a:sym typeface="Wingdings" pitchFamily="2" charset="2"/>
              </a:rPr>
              <a:t> </a:t>
            </a:r>
            <a:r>
              <a:rPr lang="en-US" sz="1200" b="0" i="0" kern="1200" dirty="0">
                <a:solidFill>
                  <a:schemeClr val="tx1"/>
                </a:solidFill>
                <a:effectLst/>
                <a:latin typeface="+mn-lt"/>
                <a:ea typeface="+mn-ea"/>
                <a:cs typeface="+mn-cs"/>
              </a:rPr>
              <a:t>When you use the </a:t>
            </a:r>
            <a:r>
              <a:rPr lang="en-US" sz="1200" b="0" i="0" u="none" strike="noStrike" kern="1200" dirty="0">
                <a:solidFill>
                  <a:schemeClr val="tx1"/>
                </a:solidFill>
                <a:effectLst/>
                <a:latin typeface="+mn-lt"/>
                <a:ea typeface="+mn-ea"/>
                <a:cs typeface="+mn-cs"/>
                <a:hlinkClick r:id="rId4"/>
              </a:rPr>
              <a:t>ng serve</a:t>
            </a:r>
            <a:r>
              <a:rPr lang="en-US" sz="1200" b="0" i="0" kern="1200" dirty="0">
                <a:solidFill>
                  <a:schemeClr val="tx1"/>
                </a:solidFill>
                <a:effectLst/>
                <a:latin typeface="+mn-lt"/>
                <a:ea typeface="+mn-ea"/>
                <a:cs typeface="+mn-cs"/>
              </a:rPr>
              <a:t> command to build an app and serve it locally, the server automatically rebuilds the app and reloads the page when you change any of the source files.</a:t>
            </a:r>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38</a:t>
            </a:fld>
            <a:endParaRPr lang="nl-NL"/>
          </a:p>
        </p:txBody>
      </p:sp>
    </p:spTree>
    <p:extLst>
      <p:ext uri="{BB962C8B-B14F-4D97-AF65-F5344CB8AC3E}">
        <p14:creationId xmlns:p14="http://schemas.microsoft.com/office/powerpoint/2010/main" val="5511997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scotch.io</a:t>
            </a:r>
            <a:r>
              <a:rPr lang="en-US" dirty="0"/>
              <a:t>/tutorials/use-the-angular-cli-for-faster-angular-2-projects</a:t>
            </a:r>
          </a:p>
        </p:txBody>
      </p:sp>
      <p:sp>
        <p:nvSpPr>
          <p:cNvPr id="4" name="Slide Number Placeholder 3"/>
          <p:cNvSpPr>
            <a:spLocks noGrp="1"/>
          </p:cNvSpPr>
          <p:nvPr>
            <p:ph type="sldNum" sz="quarter" idx="10"/>
          </p:nvPr>
        </p:nvSpPr>
        <p:spPr/>
        <p:txBody>
          <a:bodyPr/>
          <a:lstStyle/>
          <a:p>
            <a:fld id="{59C059BC-4998-4873-8F2D-C8268E612536}" type="slidenum">
              <a:rPr lang="nl-NL" smtClean="0"/>
              <a:t>40</a:t>
            </a:fld>
            <a:endParaRPr lang="nl-NL"/>
          </a:p>
        </p:txBody>
      </p:sp>
    </p:spTree>
    <p:extLst>
      <p:ext uri="{BB962C8B-B14F-4D97-AF65-F5344CB8AC3E}">
        <p14:creationId xmlns:p14="http://schemas.microsoft.com/office/powerpoint/2010/main" val="37625278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37049851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538678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44082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i="1" dirty="0" err="1"/>
              <a:t>TypeScript</a:t>
            </a:r>
            <a:r>
              <a:rPr lang="nl-NL" b="1" i="1" dirty="0"/>
              <a:t> en </a:t>
            </a:r>
            <a:r>
              <a:rPr lang="nl-NL" b="1" i="1" dirty="0" err="1"/>
              <a:t>Angular</a:t>
            </a:r>
            <a:r>
              <a:rPr lang="nl-NL" b="1" i="1" baseline="0" dirty="0"/>
              <a:t> 2 gaan hand in hand</a:t>
            </a:r>
            <a:r>
              <a:rPr lang="nl-NL" b="1" i="1" dirty="0"/>
              <a:t>.</a:t>
            </a:r>
            <a:r>
              <a:rPr lang="nl-NL" dirty="0"/>
              <a:t> </a:t>
            </a:r>
            <a:r>
              <a:rPr lang="nl-NL" b="1" i="1" dirty="0" err="1"/>
              <a:t>TypeScript</a:t>
            </a:r>
            <a:r>
              <a:rPr lang="nl-NL" b="1" i="1" baseline="0" dirty="0"/>
              <a:t> is een </a:t>
            </a:r>
            <a:r>
              <a:rPr lang="nl-NL" b="1" i="1" u="sng" baseline="0" dirty="0" err="1"/>
              <a:t>typed</a:t>
            </a:r>
            <a:r>
              <a:rPr lang="nl-NL" b="1" i="1" u="sng" baseline="0" dirty="0"/>
              <a:t> </a:t>
            </a:r>
            <a:r>
              <a:rPr lang="nl-NL" b="1" i="1" u="sng" baseline="0" dirty="0" err="1"/>
              <a:t>superset</a:t>
            </a:r>
            <a:r>
              <a:rPr lang="nl-NL" b="1" i="1" u="sng" baseline="0" dirty="0"/>
              <a:t> </a:t>
            </a:r>
            <a:r>
              <a:rPr lang="nl-NL" b="1" i="1" baseline="0" dirty="0"/>
              <a:t>van </a:t>
            </a:r>
            <a:r>
              <a:rPr lang="nl-NL" b="1" i="1" baseline="0" dirty="0" err="1"/>
              <a:t>JavaScript</a:t>
            </a:r>
            <a:endParaRPr lang="nl-NL" b="1" i="1"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i="1" dirty="0"/>
              <a:t>Component</a:t>
            </a:r>
            <a:r>
              <a:rPr lang="nl-NL" b="1" i="1" baseline="0" dirty="0"/>
              <a:t> </a:t>
            </a:r>
            <a:r>
              <a:rPr lang="nl-NL" b="1" i="1" baseline="0" dirty="0" err="1"/>
              <a:t>based</a:t>
            </a:r>
            <a:r>
              <a:rPr lang="nl-NL" b="1" i="1" baseline="0" dirty="0"/>
              <a:t> </a:t>
            </a:r>
            <a:r>
              <a:rPr lang="nl-NL" b="1" i="1" baseline="0" dirty="0">
                <a:sym typeface="Wingdings" panose="05000000000000000000" pitchFamily="2" charset="2"/>
              </a:rPr>
              <a:t> I</a:t>
            </a:r>
            <a:r>
              <a:rPr lang="nl-NL" b="1" i="1" baseline="0" dirty="0"/>
              <a:t>s </a:t>
            </a:r>
            <a:r>
              <a:rPr lang="nl-NL" b="1" i="1" u="sng" baseline="0" dirty="0"/>
              <a:t>herbruikbare</a:t>
            </a:r>
            <a:r>
              <a:rPr lang="nl-NL" b="1" i="1" baseline="0" dirty="0"/>
              <a:t> logica die je toevoegt aan je </a:t>
            </a:r>
            <a:r>
              <a:rPr lang="nl-NL" b="1" i="1" baseline="0" dirty="0" err="1"/>
              <a:t>html-pagina</a:t>
            </a:r>
            <a:r>
              <a:rPr lang="nl-NL" b="1" i="1" baseline="0" dirty="0"/>
              <a:t>. </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dirty="0"/>
              <a:t>Performance  beter!</a:t>
            </a:r>
            <a:r>
              <a:rPr lang="nl-NL" b="1" baseline="0" dirty="0"/>
              <a:t> </a:t>
            </a:r>
            <a:r>
              <a:rPr lang="nl-NL" b="1" baseline="0" dirty="0">
                <a:sym typeface="Wingdings" panose="05000000000000000000" pitchFamily="2" charset="2"/>
              </a:rPr>
              <a:t></a:t>
            </a:r>
            <a:r>
              <a:rPr lang="nl-NL" b="1" baseline="0" dirty="0"/>
              <a:t> </a:t>
            </a:r>
            <a:r>
              <a:rPr lang="nl-NL" b="1" i="1" baseline="0" dirty="0"/>
              <a:t>Betere/</a:t>
            </a:r>
            <a:r>
              <a:rPr lang="nl-NL" b="1" i="1" baseline="0" dirty="0" err="1"/>
              <a:t>efficientere</a:t>
            </a:r>
            <a:r>
              <a:rPr lang="nl-NL" b="1" i="1" baseline="0" dirty="0"/>
              <a:t> structuur</a:t>
            </a:r>
            <a:r>
              <a:rPr lang="nl-NL" b="0" i="0" baseline="0" dirty="0"/>
              <a:t>: </a:t>
            </a:r>
            <a:r>
              <a:rPr lang="nl-NL" b="0" i="0" baseline="0" dirty="0" err="1"/>
              <a:t>Angular</a:t>
            </a:r>
            <a:r>
              <a:rPr lang="nl-NL" b="0" i="0" baseline="0" dirty="0"/>
              <a:t> 2 </a:t>
            </a:r>
            <a:r>
              <a:rPr lang="nl-NL" b="0" i="0" baseline="0" dirty="0" err="1"/>
              <a:t>Apps</a:t>
            </a:r>
            <a:r>
              <a:rPr lang="nl-NL" b="0" i="0" baseline="0" dirty="0"/>
              <a:t> zijn opgebouwd volgens een boomstructuur.</a:t>
            </a:r>
            <a:endParaRPr lang="nl-NL" b="0" baseline="0" dirty="0"/>
          </a:p>
          <a:p>
            <a:pPr marL="228600" indent="-228600">
              <a:buAutoNum type="arabicPeriod" startAt="4"/>
            </a:pPr>
            <a:r>
              <a:rPr lang="nl-NL" b="1" dirty="0"/>
              <a:t>Geen $Scope </a:t>
            </a:r>
            <a:r>
              <a:rPr lang="nl-NL" b="1" dirty="0">
                <a:sym typeface="Wingdings" panose="05000000000000000000" pitchFamily="2" charset="2"/>
              </a:rPr>
              <a:t></a:t>
            </a:r>
            <a:r>
              <a:rPr lang="nl-NL" b="1" baseline="0" dirty="0"/>
              <a:t> Geen gezamenlijk gebruik van de Scope. </a:t>
            </a:r>
            <a:r>
              <a:rPr lang="nl-NL" b="0" i="0" baseline="0" dirty="0"/>
              <a:t>C</a:t>
            </a:r>
            <a:r>
              <a:rPr lang="nl-NL" baseline="0" dirty="0"/>
              <a:t>omponenten zijn </a:t>
            </a:r>
            <a:r>
              <a:rPr lang="nl-NL" u="sng" baseline="0" dirty="0"/>
              <a:t>niet</a:t>
            </a:r>
            <a:r>
              <a:rPr lang="nl-NL" baseline="0" dirty="0"/>
              <a:t> meer gekoppeld aan elkaar middels $Scope.</a:t>
            </a:r>
            <a:endParaRPr lang="nl-NL" b="1" dirty="0"/>
          </a:p>
          <a:p>
            <a:pPr marL="228600" indent="-228600">
              <a:buAutoNum type="arabicPeriod" startAt="6"/>
            </a:pPr>
            <a:r>
              <a:rPr lang="nl-NL" b="1" dirty="0"/>
              <a:t>DI</a:t>
            </a:r>
            <a:r>
              <a:rPr lang="nl-NL" dirty="0"/>
              <a:t> – Wordt gebruik gemaakt</a:t>
            </a:r>
            <a:r>
              <a:rPr lang="nl-NL" baseline="0" dirty="0"/>
              <a:t> van</a:t>
            </a:r>
            <a:r>
              <a:rPr lang="nl-NL" dirty="0"/>
              <a:t> interfaces (niet van concrete implementaties)</a:t>
            </a:r>
          </a:p>
          <a:p>
            <a:pPr marL="228600" indent="-228600">
              <a:buAutoNum type="arabicPeriod" startAt="6"/>
            </a:pPr>
            <a:r>
              <a:rPr lang="nl-NL" b="1" dirty="0"/>
              <a:t>IDE</a:t>
            </a:r>
            <a:r>
              <a:rPr lang="nl-NL" dirty="0"/>
              <a:t> </a:t>
            </a:r>
            <a:r>
              <a:rPr lang="nl-NL" dirty="0">
                <a:sym typeface="Wingdings" panose="05000000000000000000" pitchFamily="2" charset="2"/>
              </a:rPr>
              <a:t> </a:t>
            </a:r>
            <a:r>
              <a:rPr lang="nl-NL" b="1" u="sng" dirty="0" err="1">
                <a:sym typeface="Wingdings" panose="05000000000000000000" pitchFamily="2" charset="2"/>
              </a:rPr>
              <a:t>refactoring</a:t>
            </a:r>
            <a:r>
              <a:rPr lang="nl-NL" dirty="0">
                <a:sym typeface="Wingdings" panose="05000000000000000000" pitchFamily="2" charset="2"/>
              </a:rPr>
              <a:t> +</a:t>
            </a:r>
            <a:r>
              <a:rPr lang="nl-NL" baseline="0" dirty="0">
                <a:sym typeface="Wingdings" panose="05000000000000000000" pitchFamily="2" charset="2"/>
              </a:rPr>
              <a:t> </a:t>
            </a:r>
            <a:r>
              <a:rPr lang="nl-NL" baseline="0" dirty="0" err="1">
                <a:sym typeface="Wingdings" panose="05000000000000000000" pitchFamily="2" charset="2"/>
              </a:rPr>
              <a:t>autocompletion</a:t>
            </a:r>
            <a:r>
              <a:rPr lang="nl-NL" baseline="0" dirty="0">
                <a:sym typeface="Wingdings" panose="05000000000000000000" pitchFamily="2" charset="2"/>
              </a:rPr>
              <a:t> + type error op compilatie en </a:t>
            </a:r>
            <a:r>
              <a:rPr lang="nl-NL" baseline="0" dirty="0" err="1">
                <a:sym typeface="Wingdings" panose="05000000000000000000" pitchFamily="2" charset="2"/>
              </a:rPr>
              <a:t>runtime</a:t>
            </a:r>
            <a:r>
              <a:rPr lang="nl-NL" baseline="0" dirty="0">
                <a:sym typeface="Wingdings" panose="05000000000000000000" pitchFamily="2" charset="2"/>
              </a:rPr>
              <a:t> </a:t>
            </a:r>
            <a:r>
              <a:rPr lang="nl-NL" baseline="0" dirty="0" err="1">
                <a:sym typeface="Wingdings" panose="05000000000000000000" pitchFamily="2" charset="2"/>
              </a:rPr>
              <a:t>nivo</a:t>
            </a:r>
            <a:endParaRPr lang="nl-NL" dirty="0"/>
          </a:p>
          <a:p>
            <a:endParaRPr lang="nl-NL" dirty="0"/>
          </a:p>
          <a:p>
            <a:pPr marL="0" marR="0" indent="0" algn="l" defTabSz="914400" rtl="0" eaLnBrk="1" fontAlgn="auto" latinLnBrk="0" hangingPunct="1">
              <a:lnSpc>
                <a:spcPct val="100000"/>
              </a:lnSpc>
              <a:spcBef>
                <a:spcPts val="0"/>
              </a:spcBef>
              <a:spcAft>
                <a:spcPts val="0"/>
              </a:spcAft>
              <a:buClrTx/>
              <a:buSzTx/>
              <a:buFontTx/>
              <a:buNone/>
              <a:tabLst/>
              <a:defRPr/>
            </a:pPr>
            <a:r>
              <a:rPr lang="nl-NL" dirty="0"/>
              <a:t>http://www.technofattie.com/2014/03/21/five-guidelines-for-avoiding-scope-soup-in-angular.html</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a:t>http://busypeoples.github.io/post/thinking-in-components-angular-js/</a:t>
            </a:r>
          </a:p>
          <a:p>
            <a:pPr marL="0" marR="0" indent="0" algn="l" defTabSz="914400" rtl="0" eaLnBrk="1" fontAlgn="auto" latinLnBrk="0" hangingPunct="1">
              <a:lnSpc>
                <a:spcPct val="100000"/>
              </a:lnSpc>
              <a:spcBef>
                <a:spcPts val="0"/>
              </a:spcBef>
              <a:spcAft>
                <a:spcPts val="0"/>
              </a:spcAft>
              <a:buClrTx/>
              <a:buSzTx/>
              <a:buFontTx/>
              <a:buNone/>
              <a:tabLst/>
              <a:defRPr/>
            </a:pPr>
            <a:endParaRPr lang="nl-NL" dirty="0"/>
          </a:p>
          <a:p>
            <a:pPr marL="0" marR="0" indent="0" algn="l" defTabSz="914400" rtl="0" eaLnBrk="1" fontAlgn="auto" latinLnBrk="0" hangingPunct="1">
              <a:lnSpc>
                <a:spcPct val="100000"/>
              </a:lnSpc>
              <a:spcBef>
                <a:spcPts val="0"/>
              </a:spcBef>
              <a:spcAft>
                <a:spcPts val="0"/>
              </a:spcAft>
              <a:buClrTx/>
              <a:buSzTx/>
              <a:buFontTx/>
              <a:buNone/>
              <a:tabLst/>
              <a:defRPr/>
            </a:pPr>
            <a:r>
              <a:rPr lang="nl-NL" dirty="0"/>
              <a:t>- Gezamenlijk gebruik van $scope door meerdere controllers </a:t>
            </a:r>
            <a:r>
              <a:rPr lang="nl-NL" dirty="0">
                <a:sym typeface="Wingdings" panose="05000000000000000000" pitchFamily="2" charset="2"/>
              </a:rPr>
              <a:t> controller</a:t>
            </a:r>
            <a:r>
              <a:rPr lang="nl-NL" baseline="0" dirty="0">
                <a:sym typeface="Wingdings" panose="05000000000000000000" pitchFamily="2" charset="2"/>
              </a:rPr>
              <a:t> kunnen niet afzonderlijk getest worden.</a:t>
            </a:r>
            <a:endParaRPr lang="nl-NL" dirty="0"/>
          </a:p>
          <a:p>
            <a:pPr marL="0" indent="0">
              <a:buNone/>
            </a:pPr>
            <a:r>
              <a:rPr lang="nl-NL" b="1" dirty="0"/>
              <a:t>Problemen met scope in controller:</a:t>
            </a:r>
          </a:p>
          <a:p>
            <a:pPr>
              <a:buFontTx/>
              <a:buChar char="-"/>
            </a:pPr>
            <a:r>
              <a:rPr lang="nl-NL" dirty="0"/>
              <a:t>Niet makkelijk te testen</a:t>
            </a:r>
          </a:p>
          <a:p>
            <a:pPr>
              <a:buFontTx/>
              <a:buChar char="-"/>
            </a:pPr>
            <a:r>
              <a:rPr lang="nl-NL" dirty="0"/>
              <a:t>Controller is gekoppeld aan $scope</a:t>
            </a:r>
          </a:p>
          <a:p>
            <a:pPr>
              <a:buFontTx/>
              <a:buChar char="-"/>
            </a:pPr>
            <a:r>
              <a:rPr lang="nl-NL" dirty="0"/>
              <a:t>Controller niet herbruikbaar</a:t>
            </a:r>
          </a:p>
          <a:p>
            <a:pPr>
              <a:buFontTx/>
              <a:buChar char="-"/>
            </a:pPr>
            <a:r>
              <a:rPr lang="nl-NL" dirty="0"/>
              <a:t>Controller moeilijk te onderhouden</a:t>
            </a:r>
          </a:p>
          <a:p>
            <a:pPr>
              <a:buFontTx/>
              <a:buChar char="-"/>
            </a:pPr>
            <a:r>
              <a:rPr lang="nl-NL" dirty="0"/>
              <a:t>Gezamenlijk gebruik van $scope door meerdere controllers </a:t>
            </a:r>
          </a:p>
          <a:p>
            <a:pPr>
              <a:buFontTx/>
              <a:buNone/>
            </a:pPr>
            <a:r>
              <a:rPr lang="nl-NL" dirty="0"/>
              <a:t>-</a:t>
            </a:r>
            <a:r>
              <a:rPr lang="nl-NL" baseline="0" dirty="0"/>
              <a:t> Scope kan je niet migreren</a:t>
            </a:r>
            <a:endParaRPr lang="nl-NL" dirty="0"/>
          </a:p>
          <a:p>
            <a:pPr>
              <a:buFontTx/>
              <a:buChar char="-"/>
            </a:pPr>
            <a:endParaRPr lang="nl-NL" dirty="0"/>
          </a:p>
          <a:p>
            <a:endParaRPr lang="nl-NL" dirty="0"/>
          </a:p>
          <a:p>
            <a:endParaRPr lang="nl-NL" dirty="0"/>
          </a:p>
          <a:p>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14</a:t>
            </a:fld>
            <a:endParaRPr lang="nl-NL"/>
          </a:p>
        </p:txBody>
      </p:sp>
    </p:spTree>
    <p:extLst>
      <p:ext uri="{BB962C8B-B14F-4D97-AF65-F5344CB8AC3E}">
        <p14:creationId xmlns:p14="http://schemas.microsoft.com/office/powerpoint/2010/main" val="2249578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err="1"/>
              <a:t>Waarom</a:t>
            </a:r>
            <a:r>
              <a:rPr lang="en-US" dirty="0"/>
              <a:t> </a:t>
            </a:r>
            <a:r>
              <a:rPr lang="en-US" dirty="0" err="1"/>
              <a:t>TypeScript</a:t>
            </a:r>
            <a:r>
              <a:rPr lang="en-US" dirty="0"/>
              <a:t>?</a:t>
            </a:r>
          </a:p>
          <a:p>
            <a:r>
              <a:rPr lang="en-US" dirty="0" err="1"/>
              <a:t>TypeScript</a:t>
            </a:r>
            <a:r>
              <a:rPr lang="en-US" dirty="0"/>
              <a:t> is superset of ES6 </a:t>
            </a:r>
            <a:r>
              <a:rPr lang="en-US" dirty="0" err="1"/>
              <a:t>en</a:t>
            </a:r>
            <a:r>
              <a:rPr lang="en-US" dirty="0"/>
              <a:t> ES5.</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a:t>ES = Standaard specificatie van </a:t>
            </a:r>
            <a:r>
              <a:rPr lang="nl-NL" dirty="0" err="1"/>
              <a:t>JavaScript</a:t>
            </a:r>
            <a:endParaRPr lang="nl-NL" dirty="0"/>
          </a:p>
          <a:p>
            <a:r>
              <a:rPr lang="en-US" dirty="0"/>
              <a:t>ES6 = de </a:t>
            </a:r>
            <a:r>
              <a:rPr lang="en-US" dirty="0" err="1"/>
              <a:t>nieuwste</a:t>
            </a:r>
            <a:r>
              <a:rPr lang="en-US" dirty="0"/>
              <a:t> </a:t>
            </a:r>
            <a:r>
              <a:rPr lang="en-US" dirty="0" err="1"/>
              <a:t>specificatie</a:t>
            </a:r>
            <a:r>
              <a:rPr lang="en-US" dirty="0"/>
              <a:t> van </a:t>
            </a:r>
            <a:r>
              <a:rPr lang="en-US" dirty="0" err="1"/>
              <a:t>Javascript</a:t>
            </a:r>
            <a:r>
              <a:rPr lang="en-US" dirty="0"/>
              <a:t>, maar </a:t>
            </a:r>
            <a:r>
              <a:rPr lang="en-US" dirty="0" err="1"/>
              <a:t>wordt</a:t>
            </a:r>
            <a:r>
              <a:rPr lang="en-US" dirty="0"/>
              <a:t> nog </a:t>
            </a:r>
            <a:r>
              <a:rPr lang="en-US" dirty="0" err="1"/>
              <a:t>niet</a:t>
            </a:r>
            <a:r>
              <a:rPr lang="en-US" dirty="0"/>
              <a:t> </a:t>
            </a:r>
            <a:r>
              <a:rPr lang="en-US" dirty="0" err="1"/>
              <a:t>ondersteund</a:t>
            </a:r>
            <a:r>
              <a:rPr lang="en-US" dirty="0"/>
              <a:t> in </a:t>
            </a:r>
            <a:r>
              <a:rPr lang="en-US" dirty="0" err="1"/>
              <a:t>alle</a:t>
            </a:r>
            <a:r>
              <a:rPr lang="en-US" baseline="0" dirty="0"/>
              <a:t> </a:t>
            </a:r>
            <a:r>
              <a:rPr lang="en-US" dirty="0"/>
              <a:t>browsers.</a:t>
            </a:r>
          </a:p>
          <a:p>
            <a:r>
              <a:rPr lang="en-US" dirty="0"/>
              <a:t>ES5 is</a:t>
            </a:r>
            <a:r>
              <a:rPr lang="en-US" baseline="0" dirty="0"/>
              <a:t> de </a:t>
            </a:r>
            <a:r>
              <a:rPr lang="en-US" baseline="0" dirty="0" err="1"/>
              <a:t>huidige</a:t>
            </a:r>
            <a:r>
              <a:rPr lang="en-US" baseline="0" dirty="0"/>
              <a:t> </a:t>
            </a:r>
            <a:r>
              <a:rPr lang="en-US" baseline="0" dirty="0" err="1"/>
              <a:t>standaard</a:t>
            </a:r>
            <a:r>
              <a:rPr lang="en-US" baseline="0" dirty="0"/>
              <a:t> </a:t>
            </a:r>
            <a:r>
              <a:rPr lang="en-US" baseline="0" dirty="0" err="1"/>
              <a:t>voor</a:t>
            </a:r>
            <a:r>
              <a:rPr lang="en-US" baseline="0" dirty="0"/>
              <a:t> </a:t>
            </a:r>
            <a:r>
              <a:rPr lang="en-US" baseline="0" dirty="0" err="1"/>
              <a:t>javascript</a:t>
            </a:r>
            <a:r>
              <a:rPr lang="en-US" baseline="0" dirty="0"/>
              <a:t> </a:t>
            </a:r>
            <a:r>
              <a:rPr lang="en-US" baseline="0" dirty="0" err="1"/>
              <a:t>en</a:t>
            </a:r>
            <a:r>
              <a:rPr lang="en-US" baseline="0" dirty="0"/>
              <a:t> </a:t>
            </a:r>
            <a:r>
              <a:rPr lang="en-US" baseline="0" dirty="0" err="1"/>
              <a:t>wordt</a:t>
            </a:r>
            <a:r>
              <a:rPr lang="en-US" baseline="0" dirty="0"/>
              <a:t> </a:t>
            </a:r>
            <a:r>
              <a:rPr lang="en-US" baseline="0" dirty="0" err="1"/>
              <a:t>ondersteund</a:t>
            </a:r>
            <a:r>
              <a:rPr lang="en-US" baseline="0" dirty="0"/>
              <a:t> in de browsers</a:t>
            </a:r>
            <a:r>
              <a:rPr lang="en-US" dirty="0"/>
              <a:t>.</a:t>
            </a:r>
          </a:p>
          <a:p>
            <a:r>
              <a:rPr lang="en-US" b="1" dirty="0"/>
              <a:t>TypeScript </a:t>
            </a:r>
            <a:r>
              <a:rPr lang="en-US" dirty="0" err="1"/>
              <a:t>wordt</a:t>
            </a:r>
            <a:r>
              <a:rPr lang="en-US" dirty="0"/>
              <a:t> </a:t>
            </a:r>
            <a:r>
              <a:rPr lang="en-US" dirty="0" err="1"/>
              <a:t>vertaald</a:t>
            </a:r>
            <a:r>
              <a:rPr lang="en-US" dirty="0"/>
              <a:t> </a:t>
            </a:r>
            <a:r>
              <a:rPr lang="en-US" dirty="0" err="1"/>
              <a:t>naar</a:t>
            </a:r>
            <a:r>
              <a:rPr lang="en-US" dirty="0"/>
              <a:t> </a:t>
            </a:r>
            <a:r>
              <a:rPr lang="en-US" b="1" dirty="0"/>
              <a:t>ES5</a:t>
            </a:r>
            <a:r>
              <a:rPr lang="en-US" dirty="0"/>
              <a:t>  (</a:t>
            </a:r>
            <a:r>
              <a:rPr lang="en-US" dirty="0" err="1"/>
              <a:t>Middels</a:t>
            </a:r>
            <a:r>
              <a:rPr lang="en-US" dirty="0"/>
              <a:t> </a:t>
            </a:r>
            <a:r>
              <a:rPr lang="en-US" dirty="0" err="1"/>
              <a:t>een</a:t>
            </a:r>
            <a:r>
              <a:rPr lang="en-US" dirty="0"/>
              <a:t> </a:t>
            </a:r>
            <a:r>
              <a:rPr lang="en-US" b="1" dirty="0" err="1"/>
              <a:t>Transpiler</a:t>
            </a:r>
            <a:r>
              <a:rPr lang="en-US" dirty="0"/>
              <a:t>)</a:t>
            </a:r>
            <a:r>
              <a:rPr lang="en-US" b="1" dirty="0"/>
              <a:t>.</a:t>
            </a:r>
          </a:p>
          <a:p>
            <a:endParaRPr lang="en-US" b="1" dirty="0"/>
          </a:p>
          <a:p>
            <a:r>
              <a:rPr lang="en-US" b="1" dirty="0"/>
              <a:t>TypeScript = </a:t>
            </a:r>
            <a:r>
              <a:rPr lang="en-US" b="1" dirty="0" err="1"/>
              <a:t>Annotaties</a:t>
            </a:r>
            <a:r>
              <a:rPr lang="en-US" b="1" dirty="0"/>
              <a:t> + Types + Interfaces + ES6</a:t>
            </a:r>
          </a:p>
          <a:p>
            <a:endParaRPr lang="en-US" b="1" dirty="0"/>
          </a:p>
          <a:p>
            <a:r>
              <a:rPr lang="en-US" b="1" dirty="0"/>
              <a:t>-----------------</a:t>
            </a:r>
          </a:p>
          <a:p>
            <a:endParaRPr lang="en-US" b="1" dirty="0"/>
          </a:p>
          <a:p>
            <a:r>
              <a:rPr lang="nl-NL" dirty="0" err="1"/>
              <a:t>TypeScript</a:t>
            </a:r>
            <a:r>
              <a:rPr lang="nl-NL" dirty="0"/>
              <a:t> is van Microsoft.</a:t>
            </a:r>
          </a:p>
          <a:p>
            <a:r>
              <a:rPr lang="nl-NL" dirty="0"/>
              <a:t>Javascript is geschreven conform ES5</a:t>
            </a:r>
          </a:p>
          <a:p>
            <a:endParaRPr lang="en-US" dirty="0"/>
          </a:p>
          <a:p>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16</a:t>
            </a:fld>
            <a:endParaRPr lang="nl-NL"/>
          </a:p>
        </p:txBody>
      </p:sp>
    </p:spTree>
    <p:extLst>
      <p:ext uri="{BB962C8B-B14F-4D97-AF65-F5344CB8AC3E}">
        <p14:creationId xmlns:p14="http://schemas.microsoft.com/office/powerpoint/2010/main" val="39316344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409269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Example</a:t>
            </a:r>
            <a:r>
              <a:rPr lang="nl-NL" dirty="0"/>
              <a:t> of a </a:t>
            </a:r>
            <a:r>
              <a:rPr lang="nl-NL" b="1" dirty="0" err="1"/>
              <a:t>TypeScript</a:t>
            </a:r>
            <a:r>
              <a:rPr lang="nl-NL" dirty="0"/>
              <a:t> class</a:t>
            </a:r>
            <a:r>
              <a:rPr lang="nl-NL" baseline="0" dirty="0"/>
              <a:t> </a:t>
            </a:r>
            <a:r>
              <a:rPr lang="nl-NL" dirty="0"/>
              <a:t>!!!</a:t>
            </a:r>
          </a:p>
          <a:p>
            <a:endParaRPr lang="nl-NL" dirty="0"/>
          </a:p>
          <a:p>
            <a:r>
              <a:rPr lang="nl-NL" dirty="0" err="1"/>
              <a:t>This</a:t>
            </a:r>
            <a:r>
              <a:rPr lang="nl-NL" dirty="0"/>
              <a:t> </a:t>
            </a:r>
            <a:r>
              <a:rPr lang="nl-NL" baseline="0" dirty="0" err="1"/>
              <a:t>refers</a:t>
            </a:r>
            <a:r>
              <a:rPr lang="nl-NL" baseline="0" dirty="0"/>
              <a:t> </a:t>
            </a:r>
            <a:r>
              <a:rPr lang="nl-NL" baseline="0" dirty="0" err="1"/>
              <a:t>to</a:t>
            </a:r>
            <a:r>
              <a:rPr lang="nl-NL" baseline="0" dirty="0"/>
              <a:t> the class.</a:t>
            </a: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19</a:t>
            </a:fld>
            <a:endParaRPr lang="nl-NL"/>
          </a:p>
        </p:txBody>
      </p:sp>
    </p:spTree>
    <p:extLst>
      <p:ext uri="{BB962C8B-B14F-4D97-AF65-F5344CB8AC3E}">
        <p14:creationId xmlns:p14="http://schemas.microsoft.com/office/powerpoint/2010/main" val="1728904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nl-NL"/>
              <a:t>Klik om de stijl te bewerken</a:t>
            </a:r>
          </a:p>
        </p:txBody>
      </p:sp>
      <p:sp>
        <p:nvSpPr>
          <p:cNvPr id="3" name="Ond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 om de ondertitelstijl van het model te bewerken</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08-06-20</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325739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verticale tekst 2"/>
          <p:cNvSpPr>
            <a:spLocks noGrp="1"/>
          </p:cNvSpPr>
          <p:nvPr>
            <p:ph type="body" orient="vert" idx="1"/>
          </p:nvPr>
        </p:nvSpPr>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08-06-20</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616670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a:t>Klik om de stijl te bewerken</a:t>
            </a:r>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08-06-20</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3461760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892969" y="178594"/>
            <a:ext cx="10406062" cy="151804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1pPr>
            <a:lvl2pPr marL="0" marR="0" lvl="1" indent="160729"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2pPr>
            <a:lvl3pPr marL="0" marR="0" lvl="2" indent="321457"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3pPr>
            <a:lvl4pPr marL="0" marR="0" lvl="3" indent="482186"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4pPr>
            <a:lvl5pPr marL="0" marR="0" lvl="4" indent="642915"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5pPr>
            <a:lvl6pPr marL="0" marR="0" lvl="5" indent="803643"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6pPr>
            <a:lvl7pPr marL="0" marR="0" lvl="6" indent="964372"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7pPr>
            <a:lvl8pPr marL="0" marR="0" lvl="7" indent="1125101"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8pPr>
            <a:lvl9pPr marL="0" marR="0" lvl="8" indent="1285829"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9pPr>
          </a:lstStyle>
          <a:p>
            <a:endParaRPr/>
          </a:p>
        </p:txBody>
      </p:sp>
      <p:sp>
        <p:nvSpPr>
          <p:cNvPr id="15" name="Shape 15"/>
          <p:cNvSpPr txBox="1">
            <a:spLocks noGrp="1"/>
          </p:cNvSpPr>
          <p:nvPr>
            <p:ph type="body" idx="1"/>
          </p:nvPr>
        </p:nvSpPr>
        <p:spPr>
          <a:xfrm>
            <a:off x="892969" y="1821656"/>
            <a:ext cx="10406062" cy="4420195"/>
          </a:xfrm>
          <a:prstGeom prst="rect">
            <a:avLst/>
          </a:prstGeom>
          <a:noFill/>
          <a:ln>
            <a:noFill/>
          </a:ln>
        </p:spPr>
        <p:txBody>
          <a:bodyPr lIns="91425" tIns="91425" rIns="91425" bIns="91425" anchor="ctr" anchorCtr="0"/>
          <a:lstStyle>
            <a:lvl1pPr marL="312528" marR="0" lvl="0"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1pPr>
            <a:lvl2pPr marL="625056" marR="0" lvl="1"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2pPr>
            <a:lvl3pPr marL="937584" marR="0" lvl="2"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3pPr>
            <a:lvl4pPr marL="1250112" marR="0" lvl="3"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4pPr>
            <a:lvl5pPr marL="1562640" marR="0" lvl="4"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5pPr>
            <a:lvl6pPr marL="1875168" marR="0" lvl="5"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6pPr>
            <a:lvl7pPr marL="2187696" marR="0" lvl="6"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7pPr>
            <a:lvl8pPr marL="2500224" marR="0" lvl="7"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8pPr>
            <a:lvl9pPr marL="2812752" marR="0" lvl="8"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9pPr>
          </a:lstStyle>
          <a:p>
            <a:endParaRPr/>
          </a:p>
        </p:txBody>
      </p:sp>
      <p:sp>
        <p:nvSpPr>
          <p:cNvPr id="16" name="Shape 16"/>
          <p:cNvSpPr txBox="1">
            <a:spLocks noGrp="1"/>
          </p:cNvSpPr>
          <p:nvPr>
            <p:ph type="sldNum" idx="12"/>
          </p:nvPr>
        </p:nvSpPr>
        <p:spPr>
          <a:xfrm>
            <a:off x="5917310" y="6509742"/>
            <a:ext cx="345473" cy="267891"/>
          </a:xfrm>
          <a:prstGeom prst="rect">
            <a:avLst/>
          </a:prstGeom>
          <a:noFill/>
          <a:ln>
            <a:noFill/>
          </a:ln>
        </p:spPr>
        <p:txBody>
          <a:bodyPr lIns="50800" tIns="50800" rIns="50800" bIns="50800" anchor="t" anchorCtr="0">
            <a:noAutofit/>
          </a:bodyPr>
          <a:lstStyle/>
          <a:p>
            <a:pPr algn="ctr">
              <a:buClr>
                <a:srgbClr val="FFFFFF"/>
              </a:buClr>
              <a:buSzPct val="25000"/>
            </a:pPr>
            <a:fld id="{00000000-1234-1234-1234-123412341234}" type="slidenum">
              <a:rPr lang="en-US" sz="1266" smtClean="0">
                <a:solidFill>
                  <a:srgbClr val="FFFFFF"/>
                </a:solidFill>
                <a:latin typeface="Helvetica Neue"/>
                <a:ea typeface="Helvetica Neue"/>
                <a:cs typeface="Helvetica Neue"/>
                <a:sym typeface="Helvetica Neue"/>
              </a:rPr>
              <a:pPr algn="ctr">
                <a:buClr>
                  <a:srgbClr val="FFFFFF"/>
                </a:buClr>
                <a:buSzPct val="25000"/>
              </a:pPr>
              <a:t>‹#›</a:t>
            </a:fld>
            <a:endParaRPr lang="en-US" sz="1266">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560010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48D85ED0-D969-ED43-8D22-10E710C4C4FD}" type="datetime1">
              <a:rPr lang="en-US" smtClean="0"/>
              <a:t>6/8/20</a:t>
            </a:fld>
            <a:endParaRPr lang="en-US"/>
          </a:p>
        </p:txBody>
      </p:sp>
      <p:sp>
        <p:nvSpPr>
          <p:cNvPr id="4" name="Holder 4"/>
          <p:cNvSpPr>
            <a:spLocks noGrp="1"/>
          </p:cNvSpPr>
          <p:nvPr>
            <p:ph type="sldNum" sz="quarter" idx="7"/>
          </p:nvPr>
        </p:nvSpPr>
        <p:spPr/>
        <p:txBody>
          <a:bodyPr lIns="0" tIns="0" rIns="0" bIns="0"/>
          <a:lstStyle>
            <a:lvl1pPr>
              <a:defRPr sz="907" b="1" i="0">
                <a:solidFill>
                  <a:schemeClr val="tx1"/>
                </a:solidFill>
                <a:latin typeface="Arial"/>
                <a:cs typeface="Arial"/>
              </a:defRPr>
            </a:lvl1pPr>
          </a:lstStyle>
          <a:p>
            <a:pPr marL="86373"/>
            <a:fld id="{81D60167-4931-47E6-BA6A-407CBD079E47}" type="slidenum">
              <a:rPr lang="en-US" spc="-9" smtClean="0"/>
              <a:pPr marL="86373"/>
              <a:t>‹#›</a:t>
            </a:fld>
            <a:endParaRPr lang="en-US" spc="-9" dirty="0"/>
          </a:p>
        </p:txBody>
      </p:sp>
    </p:spTree>
    <p:extLst>
      <p:ext uri="{BB962C8B-B14F-4D97-AF65-F5344CB8AC3E}">
        <p14:creationId xmlns:p14="http://schemas.microsoft.com/office/powerpoint/2010/main" val="654720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08-06-20</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124889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a:t>Klik om de stijl te bewerken</a:t>
            </a:r>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 om de modelstijlen te bewerken</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08-06-20</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184985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sz="half" idx="1"/>
          </p:nvPr>
        </p:nvSpPr>
        <p:spPr>
          <a:xfrm>
            <a:off x="838200" y="1825625"/>
            <a:ext cx="5181600" cy="435133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p:cNvSpPr>
            <a:spLocks noGrp="1"/>
          </p:cNvSpPr>
          <p:nvPr>
            <p:ph sz="half" idx="2"/>
          </p:nvPr>
        </p:nvSpPr>
        <p:spPr>
          <a:xfrm>
            <a:off x="6172200" y="1825625"/>
            <a:ext cx="5181600" cy="435133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p:cNvSpPr>
            <a:spLocks noGrp="1"/>
          </p:cNvSpPr>
          <p:nvPr>
            <p:ph type="dt" sz="half" idx="10"/>
          </p:nvPr>
        </p:nvSpPr>
        <p:spPr/>
        <p:txBody>
          <a:bodyPr/>
          <a:lstStyle/>
          <a:p>
            <a:fld id="{9379F80A-5E69-4003-A4CA-EECDF3CD699D}" type="datetimeFigureOut">
              <a:rPr lang="nl-NL" smtClean="0"/>
              <a:t>08-06-20</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2086904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a:t>Klik om de stijl te bewerken</a:t>
            </a:r>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p:cNvSpPr>
            <a:spLocks noGrp="1"/>
          </p:cNvSpPr>
          <p:nvPr>
            <p:ph type="dt" sz="half" idx="10"/>
          </p:nvPr>
        </p:nvSpPr>
        <p:spPr/>
        <p:txBody>
          <a:bodyPr/>
          <a:lstStyle/>
          <a:p>
            <a:fld id="{9379F80A-5E69-4003-A4CA-EECDF3CD699D}" type="datetimeFigureOut">
              <a:rPr lang="nl-NL" smtClean="0"/>
              <a:t>08-06-20</a:t>
            </a:fld>
            <a:endParaRPr lang="nl-NL"/>
          </a:p>
        </p:txBody>
      </p:sp>
      <p:sp>
        <p:nvSpPr>
          <p:cNvPr id="8" name="Tijdelijke aanduiding voor voettekst 7"/>
          <p:cNvSpPr>
            <a:spLocks noGrp="1"/>
          </p:cNvSpPr>
          <p:nvPr>
            <p:ph type="ftr" sz="quarter" idx="11"/>
          </p:nvPr>
        </p:nvSpPr>
        <p:spPr/>
        <p:txBody>
          <a:bodyPr/>
          <a:lstStyle/>
          <a:p>
            <a:endParaRPr lang="nl-NL"/>
          </a:p>
        </p:txBody>
      </p:sp>
      <p:sp>
        <p:nvSpPr>
          <p:cNvPr id="9" name="Tijdelijke aanduiding voor dianummer 8"/>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628922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datum 2"/>
          <p:cNvSpPr>
            <a:spLocks noGrp="1"/>
          </p:cNvSpPr>
          <p:nvPr>
            <p:ph type="dt" sz="half" idx="10"/>
          </p:nvPr>
        </p:nvSpPr>
        <p:spPr/>
        <p:txBody>
          <a:bodyPr/>
          <a:lstStyle/>
          <a:p>
            <a:fld id="{9379F80A-5E69-4003-A4CA-EECDF3CD699D}" type="datetimeFigureOut">
              <a:rPr lang="nl-NL" smtClean="0"/>
              <a:t>08-06-20</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566557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9379F80A-5E69-4003-A4CA-EECDF3CD699D}" type="datetimeFigureOut">
              <a:rPr lang="nl-NL" smtClean="0"/>
              <a:t>08-06-20</a:t>
            </a:fld>
            <a:endParaRPr lang="nl-NL"/>
          </a:p>
        </p:txBody>
      </p:sp>
      <p:sp>
        <p:nvSpPr>
          <p:cNvPr id="3" name="Tijdelijke aanduiding voor voettekst 2"/>
          <p:cNvSpPr>
            <a:spLocks noGrp="1"/>
          </p:cNvSpPr>
          <p:nvPr>
            <p:ph type="ftr" sz="quarter" idx="11"/>
          </p:nvPr>
        </p:nvSpPr>
        <p:spPr/>
        <p:txBody>
          <a:bodyPr/>
          <a:lstStyle/>
          <a:p>
            <a:endParaRPr lang="nl-NL"/>
          </a:p>
        </p:txBody>
      </p:sp>
      <p:sp>
        <p:nvSpPr>
          <p:cNvPr id="4" name="Tijdelijke aanduiding voor dianummer 3"/>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70848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9379F80A-5E69-4003-A4CA-EECDF3CD699D}" type="datetimeFigureOut">
              <a:rPr lang="nl-NL" smtClean="0"/>
              <a:t>08-06-20</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2495495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9379F80A-5E69-4003-A4CA-EECDF3CD699D}" type="datetimeFigureOut">
              <a:rPr lang="nl-NL" smtClean="0"/>
              <a:t>08-06-20</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004236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
              <a:schemeClr val="bg1">
                <a:lumMod val="95000"/>
              </a:schemeClr>
            </a:gs>
            <a:gs pos="100000">
              <a:schemeClr val="bg1">
                <a:lumMod val="75000"/>
              </a:schemeClr>
            </a:gs>
            <a:gs pos="100000">
              <a:schemeClr val="bg1">
                <a:lumMod val="65000"/>
              </a:schemeClr>
            </a:gs>
            <a:gs pos="74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de stijl te bewerken</a:t>
            </a:r>
          </a:p>
        </p:txBody>
      </p:sp>
      <p:sp>
        <p:nvSpPr>
          <p:cNvPr id="3" name="Tijdelijke aanduiding voor tekst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79F80A-5E69-4003-A4CA-EECDF3CD699D}" type="datetimeFigureOut">
              <a:rPr lang="nl-NL" smtClean="0"/>
              <a:t>08-06-20</a:t>
            </a:fld>
            <a:endParaRPr lang="nl-NL"/>
          </a:p>
        </p:txBody>
      </p:sp>
      <p:sp>
        <p:nvSpPr>
          <p:cNvPr id="5" name="Tijdelijke aanduiding voor voettekst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9F8277-9806-4707-88BE-D63EE139168B}" type="slidenum">
              <a:rPr lang="nl-NL" smtClean="0"/>
              <a:t>‹#›</a:t>
            </a:fld>
            <a:endParaRPr lang="nl-NL"/>
          </a:p>
        </p:txBody>
      </p:sp>
    </p:spTree>
    <p:extLst>
      <p:ext uri="{BB962C8B-B14F-4D97-AF65-F5344CB8AC3E}">
        <p14:creationId xmlns:p14="http://schemas.microsoft.com/office/powerpoint/2010/main" val="37602228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2.xml"/><Relationship Id="rId4" Type="http://schemas.openxmlformats.org/officeDocument/2006/relationships/image" Target="../media/image17.tif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localhost:4200/"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NL" dirty="0"/>
              <a:t>337</a:t>
            </a:r>
          </a:p>
        </p:txBody>
      </p:sp>
      <p:sp>
        <p:nvSpPr>
          <p:cNvPr id="3" name="Ondertitel 2"/>
          <p:cNvSpPr>
            <a:spLocks noGrp="1"/>
          </p:cNvSpPr>
          <p:nvPr>
            <p:ph type="subTitle" idx="1"/>
          </p:nvPr>
        </p:nvSpPr>
        <p:spPr>
          <a:xfrm>
            <a:off x="1739900" y="427038"/>
            <a:ext cx="9144000" cy="1655762"/>
          </a:xfrm>
        </p:spPr>
        <p:txBody>
          <a:bodyPr>
            <a:normAutofit/>
          </a:bodyPr>
          <a:lstStyle/>
          <a:p>
            <a:r>
              <a:rPr lang="nl-NL" sz="5400" dirty="0" err="1">
                <a:solidFill>
                  <a:schemeClr val="accent2"/>
                </a:solidFill>
              </a:rPr>
              <a:t>Angular</a:t>
            </a:r>
            <a:endParaRPr lang="nl-NL" sz="5400" dirty="0">
              <a:solidFill>
                <a:schemeClr val="accent2"/>
              </a:solidFill>
            </a:endParaRPr>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4750" y="1098550"/>
            <a:ext cx="4762500" cy="4762500"/>
          </a:xfrm>
          <a:prstGeom prst="rect">
            <a:avLst/>
          </a:prstGeom>
        </p:spPr>
      </p:pic>
      <p:sp>
        <p:nvSpPr>
          <p:cNvPr id="5" name="Rectangle 4">
            <a:extLst>
              <a:ext uri="{FF2B5EF4-FFF2-40B4-BE49-F238E27FC236}">
                <a16:creationId xmlns:a16="http://schemas.microsoft.com/office/drawing/2014/main" id="{B1BC730D-257C-D747-A967-95BE06D6FAB9}"/>
              </a:ext>
            </a:extLst>
          </p:cNvPr>
          <p:cNvSpPr/>
          <p:nvPr/>
        </p:nvSpPr>
        <p:spPr>
          <a:xfrm>
            <a:off x="5977217" y="3244334"/>
            <a:ext cx="237566" cy="369332"/>
          </a:xfrm>
          <a:prstGeom prst="rect">
            <a:avLst/>
          </a:prstGeom>
        </p:spPr>
        <p:txBody>
          <a:bodyPr wrap="none">
            <a:spAutoFit/>
          </a:bodyPr>
          <a:lstStyle/>
          <a:p>
            <a:r>
              <a:rPr lang="en-US" dirty="0"/>
              <a:t> </a:t>
            </a:r>
          </a:p>
        </p:txBody>
      </p:sp>
      <p:sp>
        <p:nvSpPr>
          <p:cNvPr id="6" name="Rectangle 5">
            <a:extLst>
              <a:ext uri="{FF2B5EF4-FFF2-40B4-BE49-F238E27FC236}">
                <a16:creationId xmlns:a16="http://schemas.microsoft.com/office/drawing/2014/main" id="{7D60D042-6995-6348-A7D7-29AABD42B4A5}"/>
              </a:ext>
            </a:extLst>
          </p:cNvPr>
          <p:cNvSpPr/>
          <p:nvPr/>
        </p:nvSpPr>
        <p:spPr>
          <a:xfrm>
            <a:off x="5977217" y="3244334"/>
            <a:ext cx="237566" cy="369332"/>
          </a:xfrm>
          <a:prstGeom prst="rect">
            <a:avLst/>
          </a:prstGeom>
        </p:spPr>
        <p:txBody>
          <a:bodyPr wrap="none">
            <a:spAutoFit/>
          </a:bodyPr>
          <a:lstStyle/>
          <a:p>
            <a:r>
              <a:rPr lang="en-US" dirty="0"/>
              <a:t> </a:t>
            </a:r>
          </a:p>
        </p:txBody>
      </p:sp>
      <p:sp>
        <p:nvSpPr>
          <p:cNvPr id="7" name="Rectangle 6">
            <a:extLst>
              <a:ext uri="{FF2B5EF4-FFF2-40B4-BE49-F238E27FC236}">
                <a16:creationId xmlns:a16="http://schemas.microsoft.com/office/drawing/2014/main" id="{70F39B0D-A4F9-BB4D-88B1-A301C6176967}"/>
              </a:ext>
            </a:extLst>
          </p:cNvPr>
          <p:cNvSpPr/>
          <p:nvPr/>
        </p:nvSpPr>
        <p:spPr>
          <a:xfrm>
            <a:off x="5977217" y="3244334"/>
            <a:ext cx="237566" cy="369332"/>
          </a:xfrm>
          <a:prstGeom prst="rect">
            <a:avLst/>
          </a:prstGeom>
        </p:spPr>
        <p:txBody>
          <a:bodyPr wrap="none">
            <a:spAutoFit/>
          </a:bodyPr>
          <a:lstStyle/>
          <a:p>
            <a:r>
              <a:rPr lang="en-US" dirty="0"/>
              <a:t> </a:t>
            </a:r>
          </a:p>
        </p:txBody>
      </p:sp>
    </p:spTree>
    <p:extLst>
      <p:ext uri="{BB962C8B-B14F-4D97-AF65-F5344CB8AC3E}">
        <p14:creationId xmlns:p14="http://schemas.microsoft.com/office/powerpoint/2010/main" val="283406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082942" y="1369190"/>
            <a:ext cx="2141194" cy="889941"/>
          </a:xfrm>
          <a:prstGeom prst="rect">
            <a:avLst/>
          </a:prstGeom>
          <a:blipFill>
            <a:blip r:embed="rId3" cstate="print"/>
            <a:stretch>
              <a:fillRect/>
            </a:stretch>
          </a:blipFill>
        </p:spPr>
        <p:txBody>
          <a:bodyPr wrap="square" lIns="0" tIns="0" rIns="0" bIns="0" rtlCol="0"/>
          <a:lstStyle/>
          <a:p>
            <a:endParaRPr sz="1632"/>
          </a:p>
        </p:txBody>
      </p:sp>
      <p:sp>
        <p:nvSpPr>
          <p:cNvPr id="3" name="object 3"/>
          <p:cNvSpPr/>
          <p:nvPr/>
        </p:nvSpPr>
        <p:spPr>
          <a:xfrm>
            <a:off x="6543626" y="1369190"/>
            <a:ext cx="2175117" cy="1126885"/>
          </a:xfrm>
          <a:prstGeom prst="rect">
            <a:avLst/>
          </a:prstGeom>
          <a:blipFill>
            <a:blip r:embed="rId4" cstate="print"/>
            <a:stretch>
              <a:fillRect/>
            </a:stretch>
          </a:blipFill>
        </p:spPr>
        <p:txBody>
          <a:bodyPr wrap="square" lIns="0" tIns="0" rIns="0" bIns="0" rtlCol="0"/>
          <a:lstStyle/>
          <a:p>
            <a:endParaRPr sz="1632"/>
          </a:p>
        </p:txBody>
      </p:sp>
      <p:sp>
        <p:nvSpPr>
          <p:cNvPr id="4" name="object 4"/>
          <p:cNvSpPr/>
          <p:nvPr/>
        </p:nvSpPr>
        <p:spPr>
          <a:xfrm>
            <a:off x="3271029" y="3552694"/>
            <a:ext cx="6653571" cy="1609938"/>
          </a:xfrm>
          <a:prstGeom prst="rect">
            <a:avLst/>
          </a:prstGeom>
          <a:blipFill>
            <a:blip r:embed="rId5" cstate="print"/>
            <a:stretch>
              <a:fillRect/>
            </a:stretch>
          </a:blipFill>
        </p:spPr>
        <p:txBody>
          <a:bodyPr wrap="square" lIns="0" tIns="0" rIns="0" bIns="0" rtlCol="0"/>
          <a:lstStyle/>
          <a:p>
            <a:endParaRPr sz="1632"/>
          </a:p>
        </p:txBody>
      </p:sp>
    </p:spTree>
    <p:extLst>
      <p:ext uri="{BB962C8B-B14F-4D97-AF65-F5344CB8AC3E}">
        <p14:creationId xmlns:p14="http://schemas.microsoft.com/office/powerpoint/2010/main" val="5772090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E4300-26FB-2247-95C7-76693C6F8125}"/>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8DBA4131-E94F-5B4E-B77A-30D10983797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72187" y="1825625"/>
            <a:ext cx="5247626" cy="4351338"/>
          </a:xfrm>
        </p:spPr>
      </p:pic>
    </p:spTree>
    <p:extLst>
      <p:ext uri="{BB962C8B-B14F-4D97-AF65-F5344CB8AC3E}">
        <p14:creationId xmlns:p14="http://schemas.microsoft.com/office/powerpoint/2010/main" val="22973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Install Node</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7295" y="1496016"/>
            <a:ext cx="9397409" cy="5012422"/>
          </a:xfrm>
        </p:spPr>
      </p:pic>
    </p:spTree>
    <p:extLst>
      <p:ext uri="{BB962C8B-B14F-4D97-AF65-F5344CB8AC3E}">
        <p14:creationId xmlns:p14="http://schemas.microsoft.com/office/powerpoint/2010/main" val="35050255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IDE</a:t>
            </a:r>
          </a:p>
        </p:txBody>
      </p:sp>
      <p:pic>
        <p:nvPicPr>
          <p:cNvPr id="4" name="Content Placeholder 3"/>
          <p:cNvPicPr>
            <a:picLocks noGrp="1" noChangeAspect="1"/>
          </p:cNvPicPr>
          <p:nvPr>
            <p:ph idx="1"/>
          </p:nvPr>
        </p:nvPicPr>
        <p:blipFill>
          <a:blip r:embed="rId2"/>
          <a:stretch>
            <a:fillRect/>
          </a:stretch>
        </p:blipFill>
        <p:spPr>
          <a:xfrm>
            <a:off x="838200" y="2118446"/>
            <a:ext cx="2362200" cy="2362200"/>
          </a:xfrm>
          <a:prstGeom prst="rect">
            <a:avLst/>
          </a:prstGeom>
        </p:spPr>
      </p:pic>
      <p:pic>
        <p:nvPicPr>
          <p:cNvPr id="5" name="Picture 4"/>
          <p:cNvPicPr>
            <a:picLocks noChangeAspect="1"/>
          </p:cNvPicPr>
          <p:nvPr/>
        </p:nvPicPr>
        <p:blipFill>
          <a:blip r:embed="rId3"/>
          <a:stretch>
            <a:fillRect/>
          </a:stretch>
        </p:blipFill>
        <p:spPr>
          <a:xfrm>
            <a:off x="4284478" y="3299546"/>
            <a:ext cx="2857500" cy="2857500"/>
          </a:xfrm>
          <a:prstGeom prst="rect">
            <a:avLst/>
          </a:prstGeom>
        </p:spPr>
      </p:pic>
      <p:pic>
        <p:nvPicPr>
          <p:cNvPr id="7" name="Picture 6"/>
          <p:cNvPicPr>
            <a:picLocks noChangeAspect="1"/>
          </p:cNvPicPr>
          <p:nvPr/>
        </p:nvPicPr>
        <p:blipFill>
          <a:blip r:embed="rId4"/>
          <a:stretch>
            <a:fillRect/>
          </a:stretch>
        </p:blipFill>
        <p:spPr>
          <a:xfrm>
            <a:off x="7770628" y="1295309"/>
            <a:ext cx="4008474" cy="4008474"/>
          </a:xfrm>
          <a:prstGeom prst="rect">
            <a:avLst/>
          </a:prstGeom>
        </p:spPr>
      </p:pic>
    </p:spTree>
    <p:extLst>
      <p:ext uri="{BB962C8B-B14F-4D97-AF65-F5344CB8AC3E}">
        <p14:creationId xmlns:p14="http://schemas.microsoft.com/office/powerpoint/2010/main" val="1843921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chemeClr val="accent2"/>
                </a:solidFill>
              </a:rPr>
              <a:t>Angular</a:t>
            </a:r>
            <a:endParaRPr lang="nl-NL" b="1" dirty="0">
              <a:solidFill>
                <a:schemeClr val="accent2"/>
              </a:solidFill>
            </a:endParaRPr>
          </a:p>
        </p:txBody>
      </p:sp>
      <p:sp>
        <p:nvSpPr>
          <p:cNvPr id="3" name="Tijdelijke aanduiding voor inhoud 2"/>
          <p:cNvSpPr>
            <a:spLocks noGrp="1"/>
          </p:cNvSpPr>
          <p:nvPr>
            <p:ph idx="1"/>
          </p:nvPr>
        </p:nvSpPr>
        <p:spPr>
          <a:xfrm>
            <a:off x="838200" y="1825624"/>
            <a:ext cx="10515600" cy="4585685"/>
          </a:xfrm>
        </p:spPr>
        <p:txBody>
          <a:bodyPr>
            <a:normAutofit/>
          </a:bodyPr>
          <a:lstStyle/>
          <a:p>
            <a:pPr marL="0" indent="0">
              <a:buNone/>
            </a:pPr>
            <a:r>
              <a:rPr lang="nl-NL" sz="4000" b="1" dirty="0">
                <a:solidFill>
                  <a:srgbClr val="FFC000"/>
                </a:solidFill>
              </a:rPr>
              <a:t>	 </a:t>
            </a:r>
          </a:p>
          <a:p>
            <a:pPr marL="0" indent="0">
              <a:buNone/>
            </a:pPr>
            <a:r>
              <a:rPr lang="nl-NL" sz="4000" b="1" dirty="0" err="1">
                <a:solidFill>
                  <a:schemeClr val="accent4"/>
                </a:solidFill>
              </a:rPr>
              <a:t>TypeScript</a:t>
            </a:r>
            <a:endParaRPr lang="nl-NL" sz="4000" b="1" dirty="0">
              <a:solidFill>
                <a:schemeClr val="accent4"/>
              </a:solidFill>
            </a:endParaRPr>
          </a:p>
          <a:p>
            <a:pPr marL="0" indent="0">
              <a:buNone/>
            </a:pPr>
            <a:r>
              <a:rPr lang="nl-NL" sz="4000" b="1" dirty="0">
                <a:solidFill>
                  <a:srgbClr val="FFC000"/>
                </a:solidFill>
              </a:rPr>
              <a:t>		</a:t>
            </a:r>
            <a:r>
              <a:rPr lang="nl-NL" sz="4000" b="1" dirty="0">
                <a:solidFill>
                  <a:schemeClr val="accent2">
                    <a:lumMod val="60000"/>
                    <a:lumOff val="40000"/>
                  </a:schemeClr>
                </a:solidFill>
              </a:rPr>
              <a:t>Component </a:t>
            </a:r>
            <a:r>
              <a:rPr lang="nl-NL" sz="4000" b="1" dirty="0" err="1">
                <a:solidFill>
                  <a:schemeClr val="accent2">
                    <a:lumMod val="60000"/>
                    <a:lumOff val="40000"/>
                  </a:schemeClr>
                </a:solidFill>
              </a:rPr>
              <a:t>based</a:t>
            </a:r>
            <a:endParaRPr lang="nl-NL" sz="4000" b="1" dirty="0">
              <a:solidFill>
                <a:schemeClr val="accent2">
                  <a:lumMod val="60000"/>
                  <a:lumOff val="40000"/>
                </a:schemeClr>
              </a:solidFill>
            </a:endParaRPr>
          </a:p>
          <a:p>
            <a:pPr marL="0" indent="0">
              <a:buNone/>
            </a:pPr>
            <a:r>
              <a:rPr lang="nl-NL" sz="4000" b="1" dirty="0">
                <a:solidFill>
                  <a:srgbClr val="FFC000"/>
                </a:solidFill>
              </a:rPr>
              <a:t>					</a:t>
            </a:r>
            <a:r>
              <a:rPr lang="nl-NL" sz="4000" b="1" dirty="0">
                <a:solidFill>
                  <a:srgbClr val="C00000"/>
                </a:solidFill>
              </a:rPr>
              <a:t>DI</a:t>
            </a:r>
          </a:p>
          <a:p>
            <a:pPr marL="0" indent="0">
              <a:buNone/>
            </a:pPr>
            <a:r>
              <a:rPr lang="nl-NL" sz="4000" b="1" dirty="0">
                <a:solidFill>
                  <a:srgbClr val="FFC000"/>
                </a:solidFill>
              </a:rPr>
              <a:t>						</a:t>
            </a:r>
            <a:r>
              <a:rPr lang="nl-NL" sz="4000" b="1" dirty="0" err="1">
                <a:solidFill>
                  <a:schemeClr val="accent2"/>
                </a:solidFill>
              </a:rPr>
              <a:t>Efficient</a:t>
            </a:r>
            <a:r>
              <a:rPr lang="nl-NL" sz="4000" b="1" dirty="0">
                <a:solidFill>
                  <a:schemeClr val="accent2"/>
                </a:solidFill>
              </a:rPr>
              <a:t> </a:t>
            </a:r>
            <a:r>
              <a:rPr lang="nl-NL" sz="4000" b="1" dirty="0" err="1">
                <a:solidFill>
                  <a:schemeClr val="accent2"/>
                </a:solidFill>
              </a:rPr>
              <a:t>development</a:t>
            </a:r>
            <a:endParaRPr lang="nl-NL" sz="4000" b="1" dirty="0">
              <a:solidFill>
                <a:schemeClr val="accent2"/>
              </a:solidFill>
            </a:endParaRPr>
          </a:p>
          <a:p>
            <a:pPr marL="0" indent="0">
              <a:buNone/>
            </a:pPr>
            <a:endParaRPr lang="nl-NL" sz="4000" b="1" dirty="0">
              <a:solidFill>
                <a:srgbClr val="FFC000"/>
              </a:solidFill>
            </a:endParaRPr>
          </a:p>
        </p:txBody>
      </p:sp>
    </p:spTree>
    <p:extLst>
      <p:ext uri="{BB962C8B-B14F-4D97-AF65-F5344CB8AC3E}">
        <p14:creationId xmlns:p14="http://schemas.microsoft.com/office/powerpoint/2010/main" val="418770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grpId="0" nodeType="clickEffect">
                                  <p:stCondLst>
                                    <p:cond delay="0"/>
                                  </p:stCondLst>
                                  <p:iterate type="lt">
                                    <p:tmPct val="0"/>
                                  </p:iterate>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decel="50000" fill="hold">
                                          <p:stCondLst>
                                            <p:cond delay="0"/>
                                          </p:stCondLst>
                                        </p:cTn>
                                        <p:tgtEl>
                                          <p:spTgt spid="3">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3">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3">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3">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3">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3">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3">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5" presetClass="entr" presetSubtype="0" fill="hold" grpId="0" nodeType="clickEffect">
                                  <p:stCondLst>
                                    <p:cond delay="0"/>
                                  </p:stCondLst>
                                  <p:iterate type="lt">
                                    <p:tmPct val="0"/>
                                  </p:iterate>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p:cTn id="19" dur="500" decel="50000" fill="hold">
                                          <p:stCondLst>
                                            <p:cond delay="0"/>
                                          </p:stCondLst>
                                        </p:cTn>
                                        <p:tgtEl>
                                          <p:spTgt spid="3">
                                            <p:txEl>
                                              <p:pRg st="1" end="1"/>
                                            </p:txEl>
                                          </p:spTgt>
                                        </p:tgtEl>
                                        <p:attrNameLst>
                                          <p:attrName>style.rotation</p:attrName>
                                        </p:attrNameLst>
                                      </p:cBhvr>
                                      <p:tavLst>
                                        <p:tav tm="0">
                                          <p:val>
                                            <p:fltVal val="-90"/>
                                          </p:val>
                                        </p:tav>
                                        <p:tav tm="100000">
                                          <p:val>
                                            <p:fltVal val="0"/>
                                          </p:val>
                                        </p:tav>
                                      </p:tavLst>
                                    </p:anim>
                                    <p:anim calcmode="lin" valueType="num">
                                      <p:cBhvr>
                                        <p:cTn id="20" dur="500" decel="50000" fill="hold">
                                          <p:stCondLst>
                                            <p:cond delay="0"/>
                                          </p:stCondLst>
                                        </p:cTn>
                                        <p:tgtEl>
                                          <p:spTgt spid="3">
                                            <p:txEl>
                                              <p:pRg st="1" end="1"/>
                                            </p:txEl>
                                          </p:spTgt>
                                        </p:tgtEl>
                                        <p:attrNameLst>
                                          <p:attrName>ppt_w</p:attrName>
                                        </p:attrNameLst>
                                      </p:cBhvr>
                                      <p:tavLst>
                                        <p:tav tm="0">
                                          <p:val>
                                            <p:strVal val="#ppt_w"/>
                                          </p:val>
                                        </p:tav>
                                        <p:tav tm="100000">
                                          <p:val>
                                            <p:strVal val="#ppt_w*.05"/>
                                          </p:val>
                                        </p:tav>
                                      </p:tavLst>
                                    </p:anim>
                                    <p:anim calcmode="lin" valueType="num">
                                      <p:cBhvr>
                                        <p:cTn id="21" dur="500" accel="50000" fill="hold">
                                          <p:stCondLst>
                                            <p:cond delay="500"/>
                                          </p:stCondLst>
                                        </p:cTn>
                                        <p:tgtEl>
                                          <p:spTgt spid="3">
                                            <p:txEl>
                                              <p:pRg st="1" end="1"/>
                                            </p:txEl>
                                          </p:spTgt>
                                        </p:tgtEl>
                                        <p:attrNameLst>
                                          <p:attrName>ppt_w</p:attrName>
                                        </p:attrNameLst>
                                      </p:cBhvr>
                                      <p:tavLst>
                                        <p:tav tm="0">
                                          <p:val>
                                            <p:strVal val="#ppt_w*.05"/>
                                          </p:val>
                                        </p:tav>
                                        <p:tav tm="100000">
                                          <p:val>
                                            <p:strVal val="#ppt_w"/>
                                          </p:val>
                                        </p:tav>
                                      </p:tavLst>
                                    </p:anim>
                                    <p:anim calcmode="lin" valueType="num">
                                      <p:cBhvr>
                                        <p:cTn id="22" dur="1000" fill="hold"/>
                                        <p:tgtEl>
                                          <p:spTgt spid="3">
                                            <p:txEl>
                                              <p:pRg st="1" end="1"/>
                                            </p:txEl>
                                          </p:spTgt>
                                        </p:tgtEl>
                                        <p:attrNameLst>
                                          <p:attrName>ppt_h</p:attrName>
                                        </p:attrNameLst>
                                      </p:cBhvr>
                                      <p:tavLst>
                                        <p:tav tm="0">
                                          <p:val>
                                            <p:strVal val="#ppt_h"/>
                                          </p:val>
                                        </p:tav>
                                        <p:tav tm="100000">
                                          <p:val>
                                            <p:strVal val="#ppt_h"/>
                                          </p:val>
                                        </p:tav>
                                      </p:tavLst>
                                    </p:anim>
                                    <p:anim calcmode="lin" valueType="num">
                                      <p:cBhvr>
                                        <p:cTn id="23" dur="500" decel="50000" fill="hold">
                                          <p:stCondLst>
                                            <p:cond delay="0"/>
                                          </p:stCondLst>
                                        </p:cTn>
                                        <p:tgtEl>
                                          <p:spTgt spid="3">
                                            <p:txEl>
                                              <p:pRg st="1" end="1"/>
                                            </p:txEl>
                                          </p:spTgt>
                                        </p:tgtEl>
                                        <p:attrNameLst>
                                          <p:attrName>ppt_x</p:attrName>
                                        </p:attrNameLst>
                                      </p:cBhvr>
                                      <p:tavLst>
                                        <p:tav tm="0">
                                          <p:val>
                                            <p:strVal val="#ppt_x+.4"/>
                                          </p:val>
                                        </p:tav>
                                        <p:tav tm="100000">
                                          <p:val>
                                            <p:strVal val="#ppt_x"/>
                                          </p:val>
                                        </p:tav>
                                      </p:tavLst>
                                    </p:anim>
                                    <p:anim calcmode="lin" valueType="num">
                                      <p:cBhvr>
                                        <p:cTn id="24" dur="500" decel="50000" fill="hold">
                                          <p:stCondLst>
                                            <p:cond delay="0"/>
                                          </p:stCondLst>
                                        </p:cTn>
                                        <p:tgtEl>
                                          <p:spTgt spid="3">
                                            <p:txEl>
                                              <p:pRg st="1" end="1"/>
                                            </p:txEl>
                                          </p:spTgt>
                                        </p:tgtEl>
                                        <p:attrNameLst>
                                          <p:attrName>ppt_y</p:attrName>
                                        </p:attrNameLst>
                                      </p:cBhvr>
                                      <p:tavLst>
                                        <p:tav tm="0">
                                          <p:val>
                                            <p:strVal val="#ppt_y-.2"/>
                                          </p:val>
                                        </p:tav>
                                        <p:tav tm="100000">
                                          <p:val>
                                            <p:strVal val="#ppt_y+.1"/>
                                          </p:val>
                                        </p:tav>
                                      </p:tavLst>
                                    </p:anim>
                                    <p:anim calcmode="lin" valueType="num">
                                      <p:cBhvr>
                                        <p:cTn id="25" dur="500" accel="50000" fill="hold">
                                          <p:stCondLst>
                                            <p:cond delay="500"/>
                                          </p:stCondLst>
                                        </p:cTn>
                                        <p:tgtEl>
                                          <p:spTgt spid="3">
                                            <p:txEl>
                                              <p:pRg st="1" end="1"/>
                                            </p:txEl>
                                          </p:spTgt>
                                        </p:tgtEl>
                                        <p:attrNameLst>
                                          <p:attrName>ppt_y</p:attrName>
                                        </p:attrNameLst>
                                      </p:cBhvr>
                                      <p:tavLst>
                                        <p:tav tm="0">
                                          <p:val>
                                            <p:strVal val="#ppt_y+.1"/>
                                          </p:val>
                                        </p:tav>
                                        <p:tav tm="100000">
                                          <p:val>
                                            <p:strVal val="#ppt_y"/>
                                          </p:val>
                                        </p:tav>
                                      </p:tavLst>
                                    </p:anim>
                                    <p:animEffect transition="in" filter="fade">
                                      <p:cBhvr>
                                        <p:cTn id="26" dur="1000" decel="50000">
                                          <p:stCondLst>
                                            <p:cond delay="0"/>
                                          </p:stCondLst>
                                        </p:cTn>
                                        <p:tgtEl>
                                          <p:spTgt spid="3">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5" presetClass="entr" presetSubtype="0" fill="hold" grpId="0" nodeType="clickEffect">
                                  <p:stCondLst>
                                    <p:cond delay="0"/>
                                  </p:stCondLst>
                                  <p:iterate type="lt">
                                    <p:tmPct val="0"/>
                                  </p:iterate>
                                  <p:childTnLst>
                                    <p:set>
                                      <p:cBhvr>
                                        <p:cTn id="30" dur="1" fill="hold">
                                          <p:stCondLst>
                                            <p:cond delay="0"/>
                                          </p:stCondLst>
                                        </p:cTn>
                                        <p:tgtEl>
                                          <p:spTgt spid="3">
                                            <p:txEl>
                                              <p:pRg st="2" end="2"/>
                                            </p:txEl>
                                          </p:spTgt>
                                        </p:tgtEl>
                                        <p:attrNameLst>
                                          <p:attrName>style.visibility</p:attrName>
                                        </p:attrNameLst>
                                      </p:cBhvr>
                                      <p:to>
                                        <p:strVal val="visible"/>
                                      </p:to>
                                    </p:set>
                                    <p:anim calcmode="lin" valueType="num">
                                      <p:cBhvr>
                                        <p:cTn id="31" dur="500" decel="50000" fill="hold">
                                          <p:stCondLst>
                                            <p:cond delay="0"/>
                                          </p:stCondLst>
                                        </p:cTn>
                                        <p:tgtEl>
                                          <p:spTgt spid="3">
                                            <p:txEl>
                                              <p:pRg st="2" end="2"/>
                                            </p:txEl>
                                          </p:spTgt>
                                        </p:tgtEl>
                                        <p:attrNameLst>
                                          <p:attrName>style.rotation</p:attrName>
                                        </p:attrNameLst>
                                      </p:cBhvr>
                                      <p:tavLst>
                                        <p:tav tm="0">
                                          <p:val>
                                            <p:fltVal val="-90"/>
                                          </p:val>
                                        </p:tav>
                                        <p:tav tm="100000">
                                          <p:val>
                                            <p:fltVal val="0"/>
                                          </p:val>
                                        </p:tav>
                                      </p:tavLst>
                                    </p:anim>
                                    <p:anim calcmode="lin" valueType="num">
                                      <p:cBhvr>
                                        <p:cTn id="32" dur="500" decel="50000" fill="hold">
                                          <p:stCondLst>
                                            <p:cond delay="0"/>
                                          </p:stCondLst>
                                        </p:cTn>
                                        <p:tgtEl>
                                          <p:spTgt spid="3">
                                            <p:txEl>
                                              <p:pRg st="2" end="2"/>
                                            </p:txEl>
                                          </p:spTgt>
                                        </p:tgtEl>
                                        <p:attrNameLst>
                                          <p:attrName>ppt_w</p:attrName>
                                        </p:attrNameLst>
                                      </p:cBhvr>
                                      <p:tavLst>
                                        <p:tav tm="0">
                                          <p:val>
                                            <p:strVal val="#ppt_w"/>
                                          </p:val>
                                        </p:tav>
                                        <p:tav tm="100000">
                                          <p:val>
                                            <p:strVal val="#ppt_w*.05"/>
                                          </p:val>
                                        </p:tav>
                                      </p:tavLst>
                                    </p:anim>
                                    <p:anim calcmode="lin" valueType="num">
                                      <p:cBhvr>
                                        <p:cTn id="33" dur="500" accel="50000" fill="hold">
                                          <p:stCondLst>
                                            <p:cond delay="500"/>
                                          </p:stCondLst>
                                        </p:cTn>
                                        <p:tgtEl>
                                          <p:spTgt spid="3">
                                            <p:txEl>
                                              <p:pRg st="2" end="2"/>
                                            </p:txEl>
                                          </p:spTgt>
                                        </p:tgtEl>
                                        <p:attrNameLst>
                                          <p:attrName>ppt_w</p:attrName>
                                        </p:attrNameLst>
                                      </p:cBhvr>
                                      <p:tavLst>
                                        <p:tav tm="0">
                                          <p:val>
                                            <p:strVal val="#ppt_w*.05"/>
                                          </p:val>
                                        </p:tav>
                                        <p:tav tm="100000">
                                          <p:val>
                                            <p:strVal val="#ppt_w"/>
                                          </p:val>
                                        </p:tav>
                                      </p:tavLst>
                                    </p:anim>
                                    <p:anim calcmode="lin" valueType="num">
                                      <p:cBhvr>
                                        <p:cTn id="34" dur="1000" fill="hold"/>
                                        <p:tgtEl>
                                          <p:spTgt spid="3">
                                            <p:txEl>
                                              <p:pRg st="2" end="2"/>
                                            </p:txEl>
                                          </p:spTgt>
                                        </p:tgtEl>
                                        <p:attrNameLst>
                                          <p:attrName>ppt_h</p:attrName>
                                        </p:attrNameLst>
                                      </p:cBhvr>
                                      <p:tavLst>
                                        <p:tav tm="0">
                                          <p:val>
                                            <p:strVal val="#ppt_h"/>
                                          </p:val>
                                        </p:tav>
                                        <p:tav tm="100000">
                                          <p:val>
                                            <p:strVal val="#ppt_h"/>
                                          </p:val>
                                        </p:tav>
                                      </p:tavLst>
                                    </p:anim>
                                    <p:anim calcmode="lin" valueType="num">
                                      <p:cBhvr>
                                        <p:cTn id="35" dur="500" decel="50000" fill="hold">
                                          <p:stCondLst>
                                            <p:cond delay="0"/>
                                          </p:stCondLst>
                                        </p:cTn>
                                        <p:tgtEl>
                                          <p:spTgt spid="3">
                                            <p:txEl>
                                              <p:pRg st="2" end="2"/>
                                            </p:txEl>
                                          </p:spTgt>
                                        </p:tgtEl>
                                        <p:attrNameLst>
                                          <p:attrName>ppt_x</p:attrName>
                                        </p:attrNameLst>
                                      </p:cBhvr>
                                      <p:tavLst>
                                        <p:tav tm="0">
                                          <p:val>
                                            <p:strVal val="#ppt_x+.4"/>
                                          </p:val>
                                        </p:tav>
                                        <p:tav tm="100000">
                                          <p:val>
                                            <p:strVal val="#ppt_x"/>
                                          </p:val>
                                        </p:tav>
                                      </p:tavLst>
                                    </p:anim>
                                    <p:anim calcmode="lin" valueType="num">
                                      <p:cBhvr>
                                        <p:cTn id="36" dur="500" decel="50000" fill="hold">
                                          <p:stCondLst>
                                            <p:cond delay="0"/>
                                          </p:stCondLst>
                                        </p:cTn>
                                        <p:tgtEl>
                                          <p:spTgt spid="3">
                                            <p:txEl>
                                              <p:pRg st="2" end="2"/>
                                            </p:txEl>
                                          </p:spTgt>
                                        </p:tgtEl>
                                        <p:attrNameLst>
                                          <p:attrName>ppt_y</p:attrName>
                                        </p:attrNameLst>
                                      </p:cBhvr>
                                      <p:tavLst>
                                        <p:tav tm="0">
                                          <p:val>
                                            <p:strVal val="#ppt_y-.2"/>
                                          </p:val>
                                        </p:tav>
                                        <p:tav tm="100000">
                                          <p:val>
                                            <p:strVal val="#ppt_y+.1"/>
                                          </p:val>
                                        </p:tav>
                                      </p:tavLst>
                                    </p:anim>
                                    <p:anim calcmode="lin" valueType="num">
                                      <p:cBhvr>
                                        <p:cTn id="37" dur="500" accel="50000" fill="hold">
                                          <p:stCondLst>
                                            <p:cond delay="500"/>
                                          </p:stCondLst>
                                        </p:cTn>
                                        <p:tgtEl>
                                          <p:spTgt spid="3">
                                            <p:txEl>
                                              <p:pRg st="2" end="2"/>
                                            </p:txEl>
                                          </p:spTgt>
                                        </p:tgtEl>
                                        <p:attrNameLst>
                                          <p:attrName>ppt_y</p:attrName>
                                        </p:attrNameLst>
                                      </p:cBhvr>
                                      <p:tavLst>
                                        <p:tav tm="0">
                                          <p:val>
                                            <p:strVal val="#ppt_y+.1"/>
                                          </p:val>
                                        </p:tav>
                                        <p:tav tm="100000">
                                          <p:val>
                                            <p:strVal val="#ppt_y"/>
                                          </p:val>
                                        </p:tav>
                                      </p:tavLst>
                                    </p:anim>
                                    <p:animEffect transition="in" filter="fade">
                                      <p:cBhvr>
                                        <p:cTn id="38" dur="1000" decel="50000">
                                          <p:stCondLst>
                                            <p:cond delay="0"/>
                                          </p:stCondLst>
                                        </p:cTn>
                                        <p:tgtEl>
                                          <p:spTgt spid="3">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5" presetClass="entr" presetSubtype="0" fill="hold" grpId="0" nodeType="clickEffect">
                                  <p:stCondLst>
                                    <p:cond delay="0"/>
                                  </p:stCondLst>
                                  <p:iterate type="lt">
                                    <p:tmPct val="0"/>
                                  </p:iterate>
                                  <p:childTnLst>
                                    <p:set>
                                      <p:cBhvr>
                                        <p:cTn id="42" dur="1" fill="hold">
                                          <p:stCondLst>
                                            <p:cond delay="0"/>
                                          </p:stCondLst>
                                        </p:cTn>
                                        <p:tgtEl>
                                          <p:spTgt spid="3">
                                            <p:txEl>
                                              <p:pRg st="3" end="3"/>
                                            </p:txEl>
                                          </p:spTgt>
                                        </p:tgtEl>
                                        <p:attrNameLst>
                                          <p:attrName>style.visibility</p:attrName>
                                        </p:attrNameLst>
                                      </p:cBhvr>
                                      <p:to>
                                        <p:strVal val="visible"/>
                                      </p:to>
                                    </p:set>
                                    <p:anim calcmode="lin" valueType="num">
                                      <p:cBhvr>
                                        <p:cTn id="43" dur="500" decel="50000" fill="hold">
                                          <p:stCondLst>
                                            <p:cond delay="0"/>
                                          </p:stCondLst>
                                        </p:cTn>
                                        <p:tgtEl>
                                          <p:spTgt spid="3">
                                            <p:txEl>
                                              <p:pRg st="3" end="3"/>
                                            </p:txEl>
                                          </p:spTgt>
                                        </p:tgtEl>
                                        <p:attrNameLst>
                                          <p:attrName>style.rotation</p:attrName>
                                        </p:attrNameLst>
                                      </p:cBhvr>
                                      <p:tavLst>
                                        <p:tav tm="0">
                                          <p:val>
                                            <p:fltVal val="-90"/>
                                          </p:val>
                                        </p:tav>
                                        <p:tav tm="100000">
                                          <p:val>
                                            <p:fltVal val="0"/>
                                          </p:val>
                                        </p:tav>
                                      </p:tavLst>
                                    </p:anim>
                                    <p:anim calcmode="lin" valueType="num">
                                      <p:cBhvr>
                                        <p:cTn id="44" dur="500" decel="50000" fill="hold">
                                          <p:stCondLst>
                                            <p:cond delay="0"/>
                                          </p:stCondLst>
                                        </p:cTn>
                                        <p:tgtEl>
                                          <p:spTgt spid="3">
                                            <p:txEl>
                                              <p:pRg st="3" end="3"/>
                                            </p:txEl>
                                          </p:spTgt>
                                        </p:tgtEl>
                                        <p:attrNameLst>
                                          <p:attrName>ppt_w</p:attrName>
                                        </p:attrNameLst>
                                      </p:cBhvr>
                                      <p:tavLst>
                                        <p:tav tm="0">
                                          <p:val>
                                            <p:strVal val="#ppt_w"/>
                                          </p:val>
                                        </p:tav>
                                        <p:tav tm="100000">
                                          <p:val>
                                            <p:strVal val="#ppt_w*.05"/>
                                          </p:val>
                                        </p:tav>
                                      </p:tavLst>
                                    </p:anim>
                                    <p:anim calcmode="lin" valueType="num">
                                      <p:cBhvr>
                                        <p:cTn id="45" dur="500" accel="50000" fill="hold">
                                          <p:stCondLst>
                                            <p:cond delay="500"/>
                                          </p:stCondLst>
                                        </p:cTn>
                                        <p:tgtEl>
                                          <p:spTgt spid="3">
                                            <p:txEl>
                                              <p:pRg st="3" end="3"/>
                                            </p:txEl>
                                          </p:spTgt>
                                        </p:tgtEl>
                                        <p:attrNameLst>
                                          <p:attrName>ppt_w</p:attrName>
                                        </p:attrNameLst>
                                      </p:cBhvr>
                                      <p:tavLst>
                                        <p:tav tm="0">
                                          <p:val>
                                            <p:strVal val="#ppt_w*.05"/>
                                          </p:val>
                                        </p:tav>
                                        <p:tav tm="100000">
                                          <p:val>
                                            <p:strVal val="#ppt_w"/>
                                          </p:val>
                                        </p:tav>
                                      </p:tavLst>
                                    </p:anim>
                                    <p:anim calcmode="lin" valueType="num">
                                      <p:cBhvr>
                                        <p:cTn id="46" dur="1000" fill="hold"/>
                                        <p:tgtEl>
                                          <p:spTgt spid="3">
                                            <p:txEl>
                                              <p:pRg st="3" end="3"/>
                                            </p:txEl>
                                          </p:spTgt>
                                        </p:tgtEl>
                                        <p:attrNameLst>
                                          <p:attrName>ppt_h</p:attrName>
                                        </p:attrNameLst>
                                      </p:cBhvr>
                                      <p:tavLst>
                                        <p:tav tm="0">
                                          <p:val>
                                            <p:strVal val="#ppt_h"/>
                                          </p:val>
                                        </p:tav>
                                        <p:tav tm="100000">
                                          <p:val>
                                            <p:strVal val="#ppt_h"/>
                                          </p:val>
                                        </p:tav>
                                      </p:tavLst>
                                    </p:anim>
                                    <p:anim calcmode="lin" valueType="num">
                                      <p:cBhvr>
                                        <p:cTn id="47" dur="500" decel="50000" fill="hold">
                                          <p:stCondLst>
                                            <p:cond delay="0"/>
                                          </p:stCondLst>
                                        </p:cTn>
                                        <p:tgtEl>
                                          <p:spTgt spid="3">
                                            <p:txEl>
                                              <p:pRg st="3" end="3"/>
                                            </p:txEl>
                                          </p:spTgt>
                                        </p:tgtEl>
                                        <p:attrNameLst>
                                          <p:attrName>ppt_x</p:attrName>
                                        </p:attrNameLst>
                                      </p:cBhvr>
                                      <p:tavLst>
                                        <p:tav tm="0">
                                          <p:val>
                                            <p:strVal val="#ppt_x+.4"/>
                                          </p:val>
                                        </p:tav>
                                        <p:tav tm="100000">
                                          <p:val>
                                            <p:strVal val="#ppt_x"/>
                                          </p:val>
                                        </p:tav>
                                      </p:tavLst>
                                    </p:anim>
                                    <p:anim calcmode="lin" valueType="num">
                                      <p:cBhvr>
                                        <p:cTn id="48" dur="500" decel="50000" fill="hold">
                                          <p:stCondLst>
                                            <p:cond delay="0"/>
                                          </p:stCondLst>
                                        </p:cTn>
                                        <p:tgtEl>
                                          <p:spTgt spid="3">
                                            <p:txEl>
                                              <p:pRg st="3" end="3"/>
                                            </p:txEl>
                                          </p:spTgt>
                                        </p:tgtEl>
                                        <p:attrNameLst>
                                          <p:attrName>ppt_y</p:attrName>
                                        </p:attrNameLst>
                                      </p:cBhvr>
                                      <p:tavLst>
                                        <p:tav tm="0">
                                          <p:val>
                                            <p:strVal val="#ppt_y-.2"/>
                                          </p:val>
                                        </p:tav>
                                        <p:tav tm="100000">
                                          <p:val>
                                            <p:strVal val="#ppt_y+.1"/>
                                          </p:val>
                                        </p:tav>
                                      </p:tavLst>
                                    </p:anim>
                                    <p:anim calcmode="lin" valueType="num">
                                      <p:cBhvr>
                                        <p:cTn id="49" dur="500" accel="50000" fill="hold">
                                          <p:stCondLst>
                                            <p:cond delay="500"/>
                                          </p:stCondLst>
                                        </p:cTn>
                                        <p:tgtEl>
                                          <p:spTgt spid="3">
                                            <p:txEl>
                                              <p:pRg st="3" end="3"/>
                                            </p:txEl>
                                          </p:spTgt>
                                        </p:tgtEl>
                                        <p:attrNameLst>
                                          <p:attrName>ppt_y</p:attrName>
                                        </p:attrNameLst>
                                      </p:cBhvr>
                                      <p:tavLst>
                                        <p:tav tm="0">
                                          <p:val>
                                            <p:strVal val="#ppt_y+.1"/>
                                          </p:val>
                                        </p:tav>
                                        <p:tav tm="100000">
                                          <p:val>
                                            <p:strVal val="#ppt_y"/>
                                          </p:val>
                                        </p:tav>
                                      </p:tavLst>
                                    </p:anim>
                                    <p:animEffect transition="in" filter="fade">
                                      <p:cBhvr>
                                        <p:cTn id="50" dur="1000" decel="50000">
                                          <p:stCondLst>
                                            <p:cond delay="0"/>
                                          </p:stCondLst>
                                        </p:cTn>
                                        <p:tgtEl>
                                          <p:spTgt spid="3">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25" presetClass="entr" presetSubtype="0" fill="hold" grpId="0" nodeType="clickEffect">
                                  <p:stCondLst>
                                    <p:cond delay="0"/>
                                  </p:stCondLst>
                                  <p:iterate type="lt">
                                    <p:tmPct val="0"/>
                                  </p:iterate>
                                  <p:childTnLst>
                                    <p:set>
                                      <p:cBhvr>
                                        <p:cTn id="54" dur="1" fill="hold">
                                          <p:stCondLst>
                                            <p:cond delay="0"/>
                                          </p:stCondLst>
                                        </p:cTn>
                                        <p:tgtEl>
                                          <p:spTgt spid="3">
                                            <p:txEl>
                                              <p:pRg st="4" end="4"/>
                                            </p:txEl>
                                          </p:spTgt>
                                        </p:tgtEl>
                                        <p:attrNameLst>
                                          <p:attrName>style.visibility</p:attrName>
                                        </p:attrNameLst>
                                      </p:cBhvr>
                                      <p:to>
                                        <p:strVal val="visible"/>
                                      </p:to>
                                    </p:set>
                                    <p:anim calcmode="lin" valueType="num">
                                      <p:cBhvr>
                                        <p:cTn id="55" dur="500" decel="50000" fill="hold">
                                          <p:stCondLst>
                                            <p:cond delay="0"/>
                                          </p:stCondLst>
                                        </p:cTn>
                                        <p:tgtEl>
                                          <p:spTgt spid="3">
                                            <p:txEl>
                                              <p:pRg st="4" end="4"/>
                                            </p:txEl>
                                          </p:spTgt>
                                        </p:tgtEl>
                                        <p:attrNameLst>
                                          <p:attrName>style.rotation</p:attrName>
                                        </p:attrNameLst>
                                      </p:cBhvr>
                                      <p:tavLst>
                                        <p:tav tm="0">
                                          <p:val>
                                            <p:fltVal val="-90"/>
                                          </p:val>
                                        </p:tav>
                                        <p:tav tm="100000">
                                          <p:val>
                                            <p:fltVal val="0"/>
                                          </p:val>
                                        </p:tav>
                                      </p:tavLst>
                                    </p:anim>
                                    <p:anim calcmode="lin" valueType="num">
                                      <p:cBhvr>
                                        <p:cTn id="56" dur="500" decel="50000" fill="hold">
                                          <p:stCondLst>
                                            <p:cond delay="0"/>
                                          </p:stCondLst>
                                        </p:cTn>
                                        <p:tgtEl>
                                          <p:spTgt spid="3">
                                            <p:txEl>
                                              <p:pRg st="4" end="4"/>
                                            </p:txEl>
                                          </p:spTgt>
                                        </p:tgtEl>
                                        <p:attrNameLst>
                                          <p:attrName>ppt_w</p:attrName>
                                        </p:attrNameLst>
                                      </p:cBhvr>
                                      <p:tavLst>
                                        <p:tav tm="0">
                                          <p:val>
                                            <p:strVal val="#ppt_w"/>
                                          </p:val>
                                        </p:tav>
                                        <p:tav tm="100000">
                                          <p:val>
                                            <p:strVal val="#ppt_w*.05"/>
                                          </p:val>
                                        </p:tav>
                                      </p:tavLst>
                                    </p:anim>
                                    <p:anim calcmode="lin" valueType="num">
                                      <p:cBhvr>
                                        <p:cTn id="57" dur="500" accel="50000" fill="hold">
                                          <p:stCondLst>
                                            <p:cond delay="500"/>
                                          </p:stCondLst>
                                        </p:cTn>
                                        <p:tgtEl>
                                          <p:spTgt spid="3">
                                            <p:txEl>
                                              <p:pRg st="4" end="4"/>
                                            </p:txEl>
                                          </p:spTgt>
                                        </p:tgtEl>
                                        <p:attrNameLst>
                                          <p:attrName>ppt_w</p:attrName>
                                        </p:attrNameLst>
                                      </p:cBhvr>
                                      <p:tavLst>
                                        <p:tav tm="0">
                                          <p:val>
                                            <p:strVal val="#ppt_w*.05"/>
                                          </p:val>
                                        </p:tav>
                                        <p:tav tm="100000">
                                          <p:val>
                                            <p:strVal val="#ppt_w"/>
                                          </p:val>
                                        </p:tav>
                                      </p:tavLst>
                                    </p:anim>
                                    <p:anim calcmode="lin" valueType="num">
                                      <p:cBhvr>
                                        <p:cTn id="58" dur="1000" fill="hold"/>
                                        <p:tgtEl>
                                          <p:spTgt spid="3">
                                            <p:txEl>
                                              <p:pRg st="4" end="4"/>
                                            </p:txEl>
                                          </p:spTgt>
                                        </p:tgtEl>
                                        <p:attrNameLst>
                                          <p:attrName>ppt_h</p:attrName>
                                        </p:attrNameLst>
                                      </p:cBhvr>
                                      <p:tavLst>
                                        <p:tav tm="0">
                                          <p:val>
                                            <p:strVal val="#ppt_h"/>
                                          </p:val>
                                        </p:tav>
                                        <p:tav tm="100000">
                                          <p:val>
                                            <p:strVal val="#ppt_h"/>
                                          </p:val>
                                        </p:tav>
                                      </p:tavLst>
                                    </p:anim>
                                    <p:anim calcmode="lin" valueType="num">
                                      <p:cBhvr>
                                        <p:cTn id="59" dur="500" decel="50000" fill="hold">
                                          <p:stCondLst>
                                            <p:cond delay="0"/>
                                          </p:stCondLst>
                                        </p:cTn>
                                        <p:tgtEl>
                                          <p:spTgt spid="3">
                                            <p:txEl>
                                              <p:pRg st="4" end="4"/>
                                            </p:txEl>
                                          </p:spTgt>
                                        </p:tgtEl>
                                        <p:attrNameLst>
                                          <p:attrName>ppt_x</p:attrName>
                                        </p:attrNameLst>
                                      </p:cBhvr>
                                      <p:tavLst>
                                        <p:tav tm="0">
                                          <p:val>
                                            <p:strVal val="#ppt_x+.4"/>
                                          </p:val>
                                        </p:tav>
                                        <p:tav tm="100000">
                                          <p:val>
                                            <p:strVal val="#ppt_x"/>
                                          </p:val>
                                        </p:tav>
                                      </p:tavLst>
                                    </p:anim>
                                    <p:anim calcmode="lin" valueType="num">
                                      <p:cBhvr>
                                        <p:cTn id="60" dur="500" decel="50000" fill="hold">
                                          <p:stCondLst>
                                            <p:cond delay="0"/>
                                          </p:stCondLst>
                                        </p:cTn>
                                        <p:tgtEl>
                                          <p:spTgt spid="3">
                                            <p:txEl>
                                              <p:pRg st="4" end="4"/>
                                            </p:txEl>
                                          </p:spTgt>
                                        </p:tgtEl>
                                        <p:attrNameLst>
                                          <p:attrName>ppt_y</p:attrName>
                                        </p:attrNameLst>
                                      </p:cBhvr>
                                      <p:tavLst>
                                        <p:tav tm="0">
                                          <p:val>
                                            <p:strVal val="#ppt_y-.2"/>
                                          </p:val>
                                        </p:tav>
                                        <p:tav tm="100000">
                                          <p:val>
                                            <p:strVal val="#ppt_y+.1"/>
                                          </p:val>
                                        </p:tav>
                                      </p:tavLst>
                                    </p:anim>
                                    <p:anim calcmode="lin" valueType="num">
                                      <p:cBhvr>
                                        <p:cTn id="61" dur="500" accel="50000" fill="hold">
                                          <p:stCondLst>
                                            <p:cond delay="500"/>
                                          </p:stCondLst>
                                        </p:cTn>
                                        <p:tgtEl>
                                          <p:spTgt spid="3">
                                            <p:txEl>
                                              <p:pRg st="4" end="4"/>
                                            </p:txEl>
                                          </p:spTgt>
                                        </p:tgtEl>
                                        <p:attrNameLst>
                                          <p:attrName>ppt_y</p:attrName>
                                        </p:attrNameLst>
                                      </p:cBhvr>
                                      <p:tavLst>
                                        <p:tav tm="0">
                                          <p:val>
                                            <p:strVal val="#ppt_y+.1"/>
                                          </p:val>
                                        </p:tav>
                                        <p:tav tm="100000">
                                          <p:val>
                                            <p:strVal val="#ppt_y"/>
                                          </p:val>
                                        </p:tav>
                                      </p:tavLst>
                                    </p:anim>
                                    <p:animEffect transition="in" filter="fade">
                                      <p:cBhvr>
                                        <p:cTn id="62" dur="1000" decel="50000">
                                          <p:stCondLst>
                                            <p:cond delay="0"/>
                                          </p:stCondLst>
                                        </p:cTn>
                                        <p:tgtEl>
                                          <p:spTgt spid="3">
                                            <p:txEl>
                                              <p:pRg st="4" end="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5" presetClass="emph" presetSubtype="0" nodeType="clickEffect">
                                  <p:stCondLst>
                                    <p:cond delay="0"/>
                                  </p:stCondLst>
                                  <p:iterate type="lt">
                                    <p:tmAbs val="25"/>
                                  </p:iterate>
                                  <p:childTnLst>
                                    <p:set>
                                      <p:cBhvr override="childStyle">
                                        <p:cTn id="66" dur="indefinite"/>
                                        <p:tgtEl>
                                          <p:spTgt spid="3">
                                            <p:txEl>
                                              <p:pRg st="0" end="0"/>
                                            </p:txEl>
                                          </p:spTgt>
                                        </p:tgtEl>
                                        <p:attrNameLst>
                                          <p:attrName>style.fontWeight</p:attrName>
                                        </p:attrNameLst>
                                      </p:cBhvr>
                                      <p:to>
                                        <p:strVal val="bold"/>
                                      </p:to>
                                    </p:set>
                                  </p:childTnLst>
                                </p:cTn>
                              </p:par>
                            </p:childTnLst>
                          </p:cTn>
                        </p:par>
                      </p:childTnLst>
                    </p:cTn>
                  </p:par>
                  <p:par>
                    <p:cTn id="67" fill="hold">
                      <p:stCondLst>
                        <p:cond delay="indefinite"/>
                      </p:stCondLst>
                      <p:childTnLst>
                        <p:par>
                          <p:cTn id="68" fill="hold">
                            <p:stCondLst>
                              <p:cond delay="0"/>
                            </p:stCondLst>
                            <p:childTnLst>
                              <p:par>
                                <p:cTn id="69" presetID="15" presetClass="emph" presetSubtype="0" nodeType="clickEffect">
                                  <p:stCondLst>
                                    <p:cond delay="0"/>
                                  </p:stCondLst>
                                  <p:iterate type="lt">
                                    <p:tmAbs val="25"/>
                                  </p:iterate>
                                  <p:childTnLst>
                                    <p:set>
                                      <p:cBhvr override="childStyle">
                                        <p:cTn id="70" dur="indefinite"/>
                                        <p:tgtEl>
                                          <p:spTgt spid="3">
                                            <p:txEl>
                                              <p:pRg st="1" end="1"/>
                                            </p:txEl>
                                          </p:spTgt>
                                        </p:tgtEl>
                                        <p:attrNameLst>
                                          <p:attrName>style.fontWeight</p:attrName>
                                        </p:attrNameLst>
                                      </p:cBhvr>
                                      <p:to>
                                        <p:strVal val="bold"/>
                                      </p:to>
                                    </p:set>
                                  </p:childTnLst>
                                </p:cTn>
                              </p:par>
                            </p:childTnLst>
                          </p:cTn>
                        </p:par>
                      </p:childTnLst>
                    </p:cTn>
                  </p:par>
                  <p:par>
                    <p:cTn id="71" fill="hold">
                      <p:stCondLst>
                        <p:cond delay="indefinite"/>
                      </p:stCondLst>
                      <p:childTnLst>
                        <p:par>
                          <p:cTn id="72" fill="hold">
                            <p:stCondLst>
                              <p:cond delay="0"/>
                            </p:stCondLst>
                            <p:childTnLst>
                              <p:par>
                                <p:cTn id="73" presetID="15" presetClass="emph" presetSubtype="0" nodeType="clickEffect">
                                  <p:stCondLst>
                                    <p:cond delay="0"/>
                                  </p:stCondLst>
                                  <p:iterate type="lt">
                                    <p:tmAbs val="25"/>
                                  </p:iterate>
                                  <p:childTnLst>
                                    <p:set>
                                      <p:cBhvr override="childStyle">
                                        <p:cTn id="74" dur="indefinite"/>
                                        <p:tgtEl>
                                          <p:spTgt spid="3">
                                            <p:txEl>
                                              <p:pRg st="2" end="2"/>
                                            </p:txEl>
                                          </p:spTgt>
                                        </p:tgtEl>
                                        <p:attrNameLst>
                                          <p:attrName>style.fontWeight</p:attrName>
                                        </p:attrNameLst>
                                      </p:cBhvr>
                                      <p:to>
                                        <p:strVal val="bold"/>
                                      </p:to>
                                    </p:set>
                                  </p:childTnLst>
                                </p:cTn>
                              </p:par>
                            </p:childTnLst>
                          </p:cTn>
                        </p:par>
                      </p:childTnLst>
                    </p:cTn>
                  </p:par>
                  <p:par>
                    <p:cTn id="75" fill="hold">
                      <p:stCondLst>
                        <p:cond delay="indefinite"/>
                      </p:stCondLst>
                      <p:childTnLst>
                        <p:par>
                          <p:cTn id="76" fill="hold">
                            <p:stCondLst>
                              <p:cond delay="0"/>
                            </p:stCondLst>
                            <p:childTnLst>
                              <p:par>
                                <p:cTn id="77" presetID="15" presetClass="emph" presetSubtype="0" nodeType="clickEffect">
                                  <p:stCondLst>
                                    <p:cond delay="0"/>
                                  </p:stCondLst>
                                  <p:iterate type="lt">
                                    <p:tmAbs val="25"/>
                                  </p:iterate>
                                  <p:childTnLst>
                                    <p:set>
                                      <p:cBhvr override="childStyle">
                                        <p:cTn id="78" dur="indefinite"/>
                                        <p:tgtEl>
                                          <p:spTgt spid="3">
                                            <p:txEl>
                                              <p:pRg st="3" end="3"/>
                                            </p:txEl>
                                          </p:spTgt>
                                        </p:tgtEl>
                                        <p:attrNameLst>
                                          <p:attrName>style.fontWeight</p:attrName>
                                        </p:attrNameLst>
                                      </p:cBhvr>
                                      <p:to>
                                        <p:strVal val="bold"/>
                                      </p:to>
                                    </p:set>
                                  </p:childTnLst>
                                </p:cTn>
                              </p:par>
                            </p:childTnLst>
                          </p:cTn>
                        </p:par>
                      </p:childTnLst>
                    </p:cTn>
                  </p:par>
                  <p:par>
                    <p:cTn id="79" fill="hold">
                      <p:stCondLst>
                        <p:cond delay="indefinite"/>
                      </p:stCondLst>
                      <p:childTnLst>
                        <p:par>
                          <p:cTn id="80" fill="hold">
                            <p:stCondLst>
                              <p:cond delay="0"/>
                            </p:stCondLst>
                            <p:childTnLst>
                              <p:par>
                                <p:cTn id="81" presetID="15" presetClass="emph" presetSubtype="0" nodeType="clickEffect">
                                  <p:stCondLst>
                                    <p:cond delay="0"/>
                                  </p:stCondLst>
                                  <p:iterate type="lt">
                                    <p:tmAbs val="25"/>
                                  </p:iterate>
                                  <p:childTnLst>
                                    <p:set>
                                      <p:cBhvr override="childStyle">
                                        <p:cTn id="82" dur="indefinite"/>
                                        <p:tgtEl>
                                          <p:spTgt spid="3">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7938-D4CC-884F-A531-B5820DB35F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B23D4C0-4C20-7742-A7E6-93C27C8A03A0}"/>
              </a:ext>
            </a:extLst>
          </p:cNvPr>
          <p:cNvSpPr>
            <a:spLocks noGrp="1"/>
          </p:cNvSpPr>
          <p:nvPr>
            <p:ph idx="1"/>
          </p:nvPr>
        </p:nvSpPr>
        <p:spPr/>
        <p:txBody>
          <a:bodyPr>
            <a:normAutofit/>
          </a:bodyPr>
          <a:lstStyle/>
          <a:p>
            <a:pPr marL="0" indent="0" algn="ctr">
              <a:buNone/>
            </a:pPr>
            <a:r>
              <a:rPr lang="nl-NL" sz="5400" b="1" dirty="0" err="1">
                <a:solidFill>
                  <a:srgbClr val="C00000"/>
                </a:solidFill>
              </a:rPr>
              <a:t>TypeScript</a:t>
            </a:r>
            <a:endParaRPr lang="en-US" sz="5400" dirty="0">
              <a:solidFill>
                <a:srgbClr val="C00000"/>
              </a:solidFill>
            </a:endParaRPr>
          </a:p>
        </p:txBody>
      </p:sp>
    </p:spTree>
    <p:extLst>
      <p:ext uri="{BB962C8B-B14F-4D97-AF65-F5344CB8AC3E}">
        <p14:creationId xmlns:p14="http://schemas.microsoft.com/office/powerpoint/2010/main" val="1239219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rgbClr val="FFC000"/>
                </a:solidFill>
              </a:rPr>
              <a:t>TypeScript</a:t>
            </a:r>
            <a:endParaRPr lang="nl-NL" b="1" dirty="0">
              <a:solidFill>
                <a:srgbClr val="FFC000"/>
              </a:solidFill>
            </a:endParaRPr>
          </a:p>
        </p:txBody>
      </p:sp>
      <p:sp>
        <p:nvSpPr>
          <p:cNvPr id="3" name="Tijdelijke aanduiding voor inhoud 2"/>
          <p:cNvSpPr>
            <a:spLocks noGrp="1"/>
          </p:cNvSpPr>
          <p:nvPr>
            <p:ph idx="1"/>
          </p:nvPr>
        </p:nvSpPr>
        <p:spPr/>
        <p:txBody>
          <a:bodyPr/>
          <a:lstStyle/>
          <a:p>
            <a:endParaRPr lang="nl-NL" dirty="0"/>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8856" y="1927625"/>
            <a:ext cx="4029516" cy="4147338"/>
          </a:xfrm>
          <a:prstGeom prst="rect">
            <a:avLst/>
          </a:prstGeom>
        </p:spPr>
      </p:pic>
    </p:spTree>
    <p:extLst>
      <p:ext uri="{BB962C8B-B14F-4D97-AF65-F5344CB8AC3E}">
        <p14:creationId xmlns:p14="http://schemas.microsoft.com/office/powerpoint/2010/main" val="37222961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312F8-6820-F94F-86BA-C86394EF51B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266ECEC-F501-CC47-AC7F-DCEB3E9B7E31}"/>
              </a:ext>
            </a:extLst>
          </p:cNvPr>
          <p:cNvSpPr>
            <a:spLocks noGrp="1"/>
          </p:cNvSpPr>
          <p:nvPr>
            <p:ph idx="1"/>
          </p:nvPr>
        </p:nvSpPr>
        <p:spPr/>
        <p:txBody>
          <a:bodyPr/>
          <a:lstStyle/>
          <a:p>
            <a:pPr marL="0" indent="0" algn="ctr">
              <a:buNone/>
            </a:pPr>
            <a:r>
              <a:rPr lang="en-US" b="1" dirty="0"/>
              <a:t>TypeScript = </a:t>
            </a:r>
            <a:r>
              <a:rPr lang="en-US" b="1" dirty="0" err="1"/>
              <a:t>Annotaties</a:t>
            </a:r>
            <a:r>
              <a:rPr lang="en-US" b="1" dirty="0"/>
              <a:t> + Types + Interfaces + ES6</a:t>
            </a:r>
          </a:p>
          <a:p>
            <a:endParaRPr lang="en-US" dirty="0"/>
          </a:p>
        </p:txBody>
      </p:sp>
      <p:sp>
        <p:nvSpPr>
          <p:cNvPr id="4" name="object 2">
            <a:extLst>
              <a:ext uri="{FF2B5EF4-FFF2-40B4-BE49-F238E27FC236}">
                <a16:creationId xmlns:a16="http://schemas.microsoft.com/office/drawing/2014/main" id="{87D08ED9-D1AE-044E-955F-6A7C715BCB7C}"/>
              </a:ext>
            </a:extLst>
          </p:cNvPr>
          <p:cNvSpPr/>
          <p:nvPr/>
        </p:nvSpPr>
        <p:spPr>
          <a:xfrm>
            <a:off x="1688479" y="2452878"/>
            <a:ext cx="3296412" cy="3243072"/>
          </a:xfrm>
          <a:prstGeom prst="rect">
            <a:avLst/>
          </a:prstGeom>
          <a:blipFill>
            <a:blip r:embed="rId2" cstate="print"/>
            <a:stretch>
              <a:fillRect/>
            </a:stretch>
          </a:blipFill>
        </p:spPr>
        <p:txBody>
          <a:bodyPr wrap="square" lIns="0" tIns="0" rIns="0" bIns="0" rtlCol="0"/>
          <a:lstStyle/>
          <a:p>
            <a:endParaRPr/>
          </a:p>
        </p:txBody>
      </p:sp>
      <p:sp>
        <p:nvSpPr>
          <p:cNvPr id="5" name="object 3">
            <a:extLst>
              <a:ext uri="{FF2B5EF4-FFF2-40B4-BE49-F238E27FC236}">
                <a16:creationId xmlns:a16="http://schemas.microsoft.com/office/drawing/2014/main" id="{E4DC96BB-2C14-E845-BC17-C77E9E7BDE0A}"/>
              </a:ext>
            </a:extLst>
          </p:cNvPr>
          <p:cNvSpPr/>
          <p:nvPr/>
        </p:nvSpPr>
        <p:spPr>
          <a:xfrm>
            <a:off x="6509643" y="2452878"/>
            <a:ext cx="3297174" cy="3243072"/>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5251595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631772" y="660947"/>
            <a:ext cx="3599442" cy="383823"/>
          </a:xfrm>
          <a:prstGeom prst="rect">
            <a:avLst/>
          </a:prstGeom>
        </p:spPr>
        <p:txBody>
          <a:bodyPr vert="horz" wrap="square" lIns="0" tIns="0" rIns="0" bIns="0" rtlCol="0">
            <a:spAutoFit/>
          </a:bodyPr>
          <a:lstStyle/>
          <a:p>
            <a:pPr marL="11516"/>
            <a:r>
              <a:rPr sz="2494" b="1" spc="-181" dirty="0">
                <a:latin typeface="Arial"/>
                <a:cs typeface="Arial"/>
              </a:rPr>
              <a:t>T</a:t>
            </a:r>
            <a:r>
              <a:rPr sz="2494" b="1" spc="14" dirty="0">
                <a:latin typeface="Arial"/>
                <a:cs typeface="Arial"/>
              </a:rPr>
              <a:t>y</a:t>
            </a:r>
            <a:r>
              <a:rPr sz="2494" b="1" spc="5" dirty="0">
                <a:latin typeface="Arial"/>
                <a:cs typeface="Arial"/>
              </a:rPr>
              <a:t>peScript</a:t>
            </a:r>
            <a:r>
              <a:rPr sz="2494" b="1" spc="-9" dirty="0">
                <a:latin typeface="Arial"/>
                <a:cs typeface="Arial"/>
              </a:rPr>
              <a:t> </a:t>
            </a:r>
            <a:r>
              <a:rPr sz="2494" b="1" spc="14" dirty="0">
                <a:latin typeface="Arial"/>
                <a:cs typeface="Arial"/>
              </a:rPr>
              <a:t>C</a:t>
            </a:r>
            <a:r>
              <a:rPr sz="2494" b="1" spc="5" dirty="0">
                <a:latin typeface="Arial"/>
                <a:cs typeface="Arial"/>
              </a:rPr>
              <a:t>ompilation</a:t>
            </a:r>
            <a:endParaRPr sz="2494">
              <a:latin typeface="Arial"/>
              <a:cs typeface="Arial"/>
            </a:endParaRPr>
          </a:p>
        </p:txBody>
      </p:sp>
      <p:sp>
        <p:nvSpPr>
          <p:cNvPr id="3" name="object 3"/>
          <p:cNvSpPr/>
          <p:nvPr/>
        </p:nvSpPr>
        <p:spPr>
          <a:xfrm>
            <a:off x="2850581" y="3913033"/>
            <a:ext cx="7621536" cy="1911948"/>
          </a:xfrm>
          <a:prstGeom prst="rect">
            <a:avLst/>
          </a:prstGeom>
          <a:blipFill>
            <a:blip r:embed="rId3" cstate="print"/>
            <a:stretch>
              <a:fillRect/>
            </a:stretch>
          </a:blipFill>
        </p:spPr>
        <p:txBody>
          <a:bodyPr wrap="square" lIns="0" tIns="0" rIns="0" bIns="0" rtlCol="0"/>
          <a:lstStyle/>
          <a:p>
            <a:endParaRPr sz="1632"/>
          </a:p>
        </p:txBody>
      </p:sp>
      <p:sp>
        <p:nvSpPr>
          <p:cNvPr id="4" name="object 4"/>
          <p:cNvSpPr txBox="1"/>
          <p:nvPr/>
        </p:nvSpPr>
        <p:spPr>
          <a:xfrm>
            <a:off x="2822484" y="1562737"/>
            <a:ext cx="6593698" cy="851323"/>
          </a:xfrm>
          <a:prstGeom prst="rect">
            <a:avLst/>
          </a:prstGeom>
        </p:spPr>
        <p:txBody>
          <a:bodyPr vert="horz" wrap="square" lIns="0" tIns="0" rIns="0" bIns="0" rtlCol="0">
            <a:spAutoFit/>
          </a:bodyPr>
          <a:lstStyle/>
          <a:p>
            <a:pPr marL="11516"/>
            <a:r>
              <a:rPr sz="1950" spc="-5" dirty="0">
                <a:latin typeface="Arial"/>
                <a:cs typeface="Arial"/>
              </a:rPr>
              <a:t>Zowe</a:t>
            </a:r>
            <a:r>
              <a:rPr sz="1950" dirty="0">
                <a:latin typeface="Arial"/>
                <a:cs typeface="Arial"/>
              </a:rPr>
              <a:t>l</a:t>
            </a:r>
            <a:r>
              <a:rPr sz="1950" spc="-27" dirty="0">
                <a:latin typeface="Arial"/>
                <a:cs typeface="Arial"/>
              </a:rPr>
              <a:t> </a:t>
            </a:r>
            <a:r>
              <a:rPr sz="1950" spc="-109" dirty="0">
                <a:latin typeface="Arial"/>
                <a:cs typeface="Arial"/>
              </a:rPr>
              <a:t>T</a:t>
            </a:r>
            <a:r>
              <a:rPr sz="1950" spc="-5" dirty="0">
                <a:latin typeface="Arial"/>
                <a:cs typeface="Arial"/>
              </a:rPr>
              <a:t>ypeScrip</a:t>
            </a:r>
            <a:r>
              <a:rPr sz="1950" dirty="0">
                <a:latin typeface="Arial"/>
                <a:cs typeface="Arial"/>
              </a:rPr>
              <a:t>t</a:t>
            </a:r>
            <a:r>
              <a:rPr sz="1950" spc="-5" dirty="0">
                <a:latin typeface="Arial"/>
                <a:cs typeface="Arial"/>
              </a:rPr>
              <a:t> al</a:t>
            </a:r>
            <a:r>
              <a:rPr sz="1950" dirty="0">
                <a:latin typeface="Arial"/>
                <a:cs typeface="Arial"/>
              </a:rPr>
              <a:t>s</a:t>
            </a:r>
            <a:r>
              <a:rPr sz="1950" spc="-5" dirty="0">
                <a:latin typeface="Arial"/>
                <a:cs typeface="Arial"/>
              </a:rPr>
              <a:t> E</a:t>
            </a:r>
            <a:r>
              <a:rPr sz="1950" dirty="0">
                <a:latin typeface="Arial"/>
                <a:cs typeface="Arial"/>
              </a:rPr>
              <a:t>S </a:t>
            </a:r>
            <a:r>
              <a:rPr sz="1950" spc="-5" dirty="0">
                <a:latin typeface="Arial"/>
                <a:cs typeface="Arial"/>
              </a:rPr>
              <a:t>6</a:t>
            </a:r>
            <a:r>
              <a:rPr sz="1950" dirty="0">
                <a:latin typeface="Arial"/>
                <a:cs typeface="Arial"/>
              </a:rPr>
              <a:t>:</a:t>
            </a:r>
            <a:r>
              <a:rPr sz="1950" spc="-18" dirty="0">
                <a:latin typeface="Arial"/>
                <a:cs typeface="Arial"/>
              </a:rPr>
              <a:t> </a:t>
            </a:r>
            <a:r>
              <a:rPr sz="1950" dirty="0">
                <a:latin typeface="Arial"/>
                <a:cs typeface="Arial"/>
              </a:rPr>
              <a:t>c</a:t>
            </a:r>
            <a:r>
              <a:rPr sz="1950" spc="-5" dirty="0">
                <a:latin typeface="Arial"/>
                <a:cs typeface="Arial"/>
              </a:rPr>
              <a:t>ompilati</a:t>
            </a:r>
            <a:r>
              <a:rPr sz="1950" dirty="0">
                <a:latin typeface="Arial"/>
                <a:cs typeface="Arial"/>
              </a:rPr>
              <a:t>e </a:t>
            </a:r>
            <a:r>
              <a:rPr sz="1950" spc="-5" dirty="0">
                <a:latin typeface="Arial"/>
                <a:cs typeface="Arial"/>
              </a:rPr>
              <a:t>nodig,</a:t>
            </a:r>
            <a:endParaRPr sz="1950">
              <a:latin typeface="Arial"/>
              <a:cs typeface="Arial"/>
            </a:endParaRPr>
          </a:p>
          <a:p>
            <a:pPr>
              <a:spcBef>
                <a:spcPts val="11"/>
              </a:spcBef>
            </a:pPr>
            <a:endParaRPr sz="1632">
              <a:latin typeface="Times New Roman"/>
              <a:cs typeface="Times New Roman"/>
            </a:endParaRPr>
          </a:p>
          <a:p>
            <a:pPr marL="11516"/>
            <a:r>
              <a:rPr sz="1950" spc="-5" dirty="0">
                <a:latin typeface="Arial"/>
                <a:cs typeface="Arial"/>
              </a:rPr>
              <a:t>Huidig</a:t>
            </a:r>
            <a:r>
              <a:rPr sz="1950" dirty="0">
                <a:latin typeface="Arial"/>
                <a:cs typeface="Arial"/>
              </a:rPr>
              <a:t>e</a:t>
            </a:r>
            <a:r>
              <a:rPr sz="1950" spc="9" dirty="0">
                <a:latin typeface="Arial"/>
                <a:cs typeface="Arial"/>
              </a:rPr>
              <a:t> </a:t>
            </a:r>
            <a:r>
              <a:rPr sz="1950" spc="-5" dirty="0">
                <a:latin typeface="Arial"/>
                <a:cs typeface="Arial"/>
              </a:rPr>
              <a:t>generati</a:t>
            </a:r>
            <a:r>
              <a:rPr sz="1950" dirty="0">
                <a:latin typeface="Arial"/>
                <a:cs typeface="Arial"/>
              </a:rPr>
              <a:t>e</a:t>
            </a:r>
            <a:r>
              <a:rPr sz="1950" spc="-14" dirty="0">
                <a:latin typeface="Arial"/>
                <a:cs typeface="Arial"/>
              </a:rPr>
              <a:t> </a:t>
            </a:r>
            <a:r>
              <a:rPr sz="1950" spc="-5" dirty="0">
                <a:latin typeface="Arial"/>
                <a:cs typeface="Arial"/>
              </a:rPr>
              <a:t>browser</a:t>
            </a:r>
            <a:r>
              <a:rPr sz="1950" dirty="0">
                <a:latin typeface="Arial"/>
                <a:cs typeface="Arial"/>
              </a:rPr>
              <a:t>s </a:t>
            </a:r>
            <a:r>
              <a:rPr sz="1950" spc="-5" dirty="0">
                <a:latin typeface="Arial"/>
                <a:cs typeface="Arial"/>
              </a:rPr>
              <a:t>begrijp</a:t>
            </a:r>
            <a:r>
              <a:rPr sz="1950" dirty="0">
                <a:latin typeface="Arial"/>
                <a:cs typeface="Arial"/>
              </a:rPr>
              <a:t>t</a:t>
            </a:r>
            <a:r>
              <a:rPr sz="1950" spc="-5" dirty="0">
                <a:latin typeface="Arial"/>
                <a:cs typeface="Arial"/>
              </a:rPr>
              <a:t> ES</a:t>
            </a:r>
            <a:r>
              <a:rPr sz="1950" dirty="0">
                <a:latin typeface="Arial"/>
                <a:cs typeface="Arial"/>
              </a:rPr>
              <a:t>6 </a:t>
            </a:r>
            <a:r>
              <a:rPr sz="1950" spc="-5" dirty="0">
                <a:latin typeface="Arial"/>
                <a:cs typeface="Arial"/>
              </a:rPr>
              <a:t>e</a:t>
            </a:r>
            <a:r>
              <a:rPr sz="1950" dirty="0">
                <a:latin typeface="Arial"/>
                <a:cs typeface="Arial"/>
              </a:rPr>
              <a:t>n</a:t>
            </a:r>
            <a:r>
              <a:rPr sz="1950" spc="-36" dirty="0">
                <a:latin typeface="Arial"/>
                <a:cs typeface="Arial"/>
              </a:rPr>
              <a:t> </a:t>
            </a:r>
            <a:r>
              <a:rPr sz="1950" spc="-109" dirty="0">
                <a:latin typeface="Arial"/>
                <a:cs typeface="Arial"/>
              </a:rPr>
              <a:t>T</a:t>
            </a:r>
            <a:r>
              <a:rPr sz="1950" dirty="0">
                <a:latin typeface="Arial"/>
                <a:cs typeface="Arial"/>
              </a:rPr>
              <a:t>y</a:t>
            </a:r>
            <a:r>
              <a:rPr sz="1950" spc="-5" dirty="0">
                <a:latin typeface="Arial"/>
                <a:cs typeface="Arial"/>
              </a:rPr>
              <a:t>peScrip</a:t>
            </a:r>
            <a:r>
              <a:rPr sz="1950" dirty="0">
                <a:latin typeface="Arial"/>
                <a:cs typeface="Arial"/>
              </a:rPr>
              <a:t>t</a:t>
            </a:r>
            <a:r>
              <a:rPr sz="1950" spc="-5" dirty="0">
                <a:latin typeface="Arial"/>
                <a:cs typeface="Arial"/>
              </a:rPr>
              <a:t> niet.</a:t>
            </a:r>
            <a:endParaRPr sz="1950">
              <a:latin typeface="Arial"/>
              <a:cs typeface="Arial"/>
            </a:endParaRPr>
          </a:p>
        </p:txBody>
      </p:sp>
    </p:spTree>
    <p:extLst>
      <p:ext uri="{BB962C8B-B14F-4D97-AF65-F5344CB8AC3E}">
        <p14:creationId xmlns:p14="http://schemas.microsoft.com/office/powerpoint/2010/main" val="19834235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rgbClr val="FFC000"/>
                </a:solidFill>
              </a:rPr>
              <a:t>TypeScript</a:t>
            </a:r>
            <a:r>
              <a:rPr lang="nl-NL" b="1" dirty="0">
                <a:solidFill>
                  <a:srgbClr val="FFC000"/>
                </a:solidFill>
              </a:rPr>
              <a:t> Class</a:t>
            </a:r>
          </a:p>
        </p:txBody>
      </p:sp>
      <p:sp>
        <p:nvSpPr>
          <p:cNvPr id="9" name="Tijdelijke aanduiding voor inhoud 8"/>
          <p:cNvSpPr>
            <a:spLocks noGrp="1"/>
          </p:cNvSpPr>
          <p:nvPr>
            <p:ph idx="1"/>
          </p:nvPr>
        </p:nvSpPr>
        <p:spPr>
          <a:xfrm>
            <a:off x="1967696" y="1825625"/>
            <a:ext cx="9386103" cy="4351338"/>
          </a:xfrm>
        </p:spPr>
        <p:txBody>
          <a:bodyPr>
            <a:normAutofit/>
          </a:bodyPr>
          <a:lstStyle/>
          <a:p>
            <a:pPr marL="0" indent="0">
              <a:buNone/>
            </a:pPr>
            <a:r>
              <a:rPr lang="nl-NL" sz="2600" b="1" dirty="0">
                <a:solidFill>
                  <a:srgbClr val="C00000"/>
                </a:solidFill>
              </a:rPr>
              <a:t>class</a:t>
            </a:r>
            <a:r>
              <a:rPr lang="nl-NL" sz="2600" b="1" dirty="0"/>
              <a:t> </a:t>
            </a:r>
            <a:r>
              <a:rPr lang="nl-NL" sz="2600" b="1" dirty="0" err="1"/>
              <a:t>BookListComponent</a:t>
            </a:r>
            <a:r>
              <a:rPr lang="nl-NL" sz="2600" b="1" dirty="0"/>
              <a:t> {</a:t>
            </a:r>
          </a:p>
          <a:p>
            <a:pPr marL="0" indent="0">
              <a:buNone/>
            </a:pPr>
            <a:r>
              <a:rPr lang="nl-NL" sz="2600" b="1" dirty="0">
                <a:solidFill>
                  <a:srgbClr val="00B0F0"/>
                </a:solidFill>
              </a:rPr>
              <a:t>          </a:t>
            </a:r>
            <a:r>
              <a:rPr lang="nl-NL" sz="2600" b="1" dirty="0" err="1">
                <a:solidFill>
                  <a:srgbClr val="FFC000"/>
                </a:solidFill>
              </a:rPr>
              <a:t>books</a:t>
            </a:r>
            <a:r>
              <a:rPr lang="nl-NL" sz="2600" b="1" dirty="0"/>
              <a:t>:  String[];</a:t>
            </a:r>
          </a:p>
          <a:p>
            <a:pPr marL="0" indent="0">
              <a:buNone/>
            </a:pPr>
            <a:endParaRPr lang="nl-NL" sz="2600" b="1" dirty="0"/>
          </a:p>
          <a:p>
            <a:pPr marL="0" indent="0">
              <a:buNone/>
            </a:pPr>
            <a:r>
              <a:rPr lang="nl-NL" sz="2600" b="1" dirty="0"/>
              <a:t>          </a:t>
            </a:r>
            <a:r>
              <a:rPr lang="nl-NL" sz="2600" b="1" dirty="0" err="1">
                <a:solidFill>
                  <a:srgbClr val="C00000"/>
                </a:solidFill>
              </a:rPr>
              <a:t>constructor</a:t>
            </a:r>
            <a:r>
              <a:rPr lang="nl-NL" sz="2600" b="1" dirty="0"/>
              <a:t>() {</a:t>
            </a:r>
          </a:p>
          <a:p>
            <a:pPr marL="457200" lvl="1" indent="0">
              <a:buNone/>
            </a:pPr>
            <a:r>
              <a:rPr lang="nl-NL" sz="2600" b="1" dirty="0"/>
              <a:t>              </a:t>
            </a:r>
            <a:r>
              <a:rPr lang="nl-NL" sz="2600" b="1" dirty="0" err="1">
                <a:solidFill>
                  <a:schemeClr val="accent2"/>
                </a:solidFill>
              </a:rPr>
              <a:t>this.</a:t>
            </a:r>
            <a:r>
              <a:rPr lang="nl-NL" sz="2600" b="1" dirty="0" err="1">
                <a:solidFill>
                  <a:srgbClr val="FFC000"/>
                </a:solidFill>
              </a:rPr>
              <a:t>books</a:t>
            </a:r>
            <a:r>
              <a:rPr lang="nl-NL" sz="2600" b="1" dirty="0">
                <a:solidFill>
                  <a:srgbClr val="FFC000"/>
                </a:solidFill>
              </a:rPr>
              <a:t> </a:t>
            </a:r>
            <a:r>
              <a:rPr lang="nl-NL" sz="2600" b="1" dirty="0"/>
              <a:t>=[‘book1’, ‘book2’]</a:t>
            </a:r>
          </a:p>
          <a:p>
            <a:pPr marL="457200" lvl="1" indent="0">
              <a:buNone/>
            </a:pPr>
            <a:r>
              <a:rPr lang="nl-NL" sz="2600" b="1" dirty="0"/>
              <a:t>     }  </a:t>
            </a:r>
          </a:p>
          <a:p>
            <a:pPr marL="0" indent="0">
              <a:buNone/>
            </a:pPr>
            <a:r>
              <a:rPr lang="nl-NL" sz="2600" b="1" dirty="0"/>
              <a:t>}</a:t>
            </a:r>
          </a:p>
          <a:p>
            <a:pPr marL="0" indent="0">
              <a:buNone/>
            </a:pPr>
            <a:endParaRPr lang="nl-NL" dirty="0"/>
          </a:p>
        </p:txBody>
      </p:sp>
    </p:spTree>
    <p:extLst>
      <p:ext uri="{BB962C8B-B14F-4D97-AF65-F5344CB8AC3E}">
        <p14:creationId xmlns:p14="http://schemas.microsoft.com/office/powerpoint/2010/main" val="1851408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E3563-6D29-824B-A402-F409A1E7D6CB}"/>
              </a:ext>
            </a:extLst>
          </p:cNvPr>
          <p:cNvSpPr>
            <a:spLocks noGrp="1"/>
          </p:cNvSpPr>
          <p:nvPr>
            <p:ph type="title"/>
          </p:nvPr>
        </p:nvSpPr>
        <p:spPr/>
        <p:txBody>
          <a:bodyPr>
            <a:normAutofit/>
          </a:bodyPr>
          <a:lstStyle/>
          <a:p>
            <a:pPr algn="ctr"/>
            <a:r>
              <a:rPr lang="en-US" b="1" dirty="0"/>
              <a:t>Peter Eijgermans</a:t>
            </a:r>
            <a:endParaRPr lang="en-US" dirty="0"/>
          </a:p>
        </p:txBody>
      </p:sp>
      <p:pic>
        <p:nvPicPr>
          <p:cNvPr id="1026" name="Picture 2" descr="https://lh3.googleusercontent.com/mgdHvrFNB1Ww5tdbGS9p8Ds5pHPP0fA1HUvbPq2rXz-Y1hZ4h_UzoTcDO3ZRQG-l6BqqHbL0myluveRHkLXBW5uhURVDt7L6l7L7qGwT8Hfc2I8ucKrSEnc-8QYxTOv1RoX9c95vGdY">
            <a:extLst>
              <a:ext uri="{FF2B5EF4-FFF2-40B4-BE49-F238E27FC236}">
                <a16:creationId xmlns:a16="http://schemas.microsoft.com/office/drawing/2014/main" id="{86F7542A-1370-6442-8E57-30E8B1C8FB3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8677" y="3336986"/>
            <a:ext cx="1422400" cy="14224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6.googleusercontent.com/n8zTovCz5MHsZkBW9omWWAykEeZ44cHXEaf0Q3JrMccUVY9HG0QynKquj8lKtW3Ay63CYVR9EpV5WD72zDOigyg8LnQ3Vdoy9E1i7BytFCDLU5j5AsPqYLFhCgPstetwfR99iivf6rs">
            <a:extLst>
              <a:ext uri="{FF2B5EF4-FFF2-40B4-BE49-F238E27FC236}">
                <a16:creationId xmlns:a16="http://schemas.microsoft.com/office/drawing/2014/main" id="{98639B16-9896-B341-B1D6-4C068E7DA2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29765" y="1558986"/>
            <a:ext cx="3556000" cy="3556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lh6.googleusercontent.com/VYFJRf2dOKpItnTx-T8y2jnAdIW0SGAtDrRCEtpC9Nc8Wz2ItDcQpapIrSu67BsPQLptQy89Y8ERmYhS42nW9_zGdiYbwFyTUy_ambRRptalgIC6HpUwgtRWIZdhb9HxigloAe79qlw">
            <a:extLst>
              <a:ext uri="{FF2B5EF4-FFF2-40B4-BE49-F238E27FC236}">
                <a16:creationId xmlns:a16="http://schemas.microsoft.com/office/drawing/2014/main" id="{E5B00A49-12B4-3F4D-B25D-FC7C990265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53400" y="1690688"/>
            <a:ext cx="4038600" cy="20193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lh5.googleusercontent.com/dbpau1lqD1XYoeIEdirQgz1TUN4rcK4BWBeoRdvkxsnSm2uuHl533qybCHhbeel-_djo3koJW5-ESy6wl2EgQHfbq107bIpXwUeyCVIIf_l4XziWd6LJb8JfK3gagjdNoOeZbd4JylU">
            <a:extLst>
              <a:ext uri="{FF2B5EF4-FFF2-40B4-BE49-F238E27FC236}">
                <a16:creationId xmlns:a16="http://schemas.microsoft.com/office/drawing/2014/main" id="{FD7382EA-B0A2-DC43-93D4-BD293E22B24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81462" y="6001258"/>
            <a:ext cx="284163" cy="42006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2F9A933E-9329-1D4F-B0C3-1BFD439A96BD}"/>
              </a:ext>
            </a:extLst>
          </p:cNvPr>
          <p:cNvSpPr/>
          <p:nvPr/>
        </p:nvSpPr>
        <p:spPr>
          <a:xfrm>
            <a:off x="4965625" y="5973941"/>
            <a:ext cx="2108098" cy="400110"/>
          </a:xfrm>
          <a:prstGeom prst="rect">
            <a:avLst/>
          </a:prstGeom>
        </p:spPr>
        <p:txBody>
          <a:bodyPr wrap="square">
            <a:spAutoFit/>
          </a:bodyPr>
          <a:lstStyle/>
          <a:p>
            <a:r>
              <a:rPr lang="en-US" sz="2000" dirty="0">
                <a:solidFill>
                  <a:srgbClr val="000000"/>
                </a:solidFill>
                <a:latin typeface="Calibri" panose="020F0502020204030204" pitchFamily="34" charset="0"/>
              </a:rPr>
              <a:t>@</a:t>
            </a:r>
            <a:r>
              <a:rPr lang="en-US" sz="2000" dirty="0" err="1">
                <a:solidFill>
                  <a:srgbClr val="000000"/>
                </a:solidFill>
                <a:latin typeface="Calibri" panose="020F0502020204030204" pitchFamily="34" charset="0"/>
              </a:rPr>
              <a:t>EijgermansPeter</a:t>
            </a:r>
            <a:endParaRPr lang="en-US" sz="2000" dirty="0"/>
          </a:p>
        </p:txBody>
      </p:sp>
    </p:spTree>
    <p:extLst>
      <p:ext uri="{BB962C8B-B14F-4D97-AF65-F5344CB8AC3E}">
        <p14:creationId xmlns:p14="http://schemas.microsoft.com/office/powerpoint/2010/main" val="5567489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7938-D4CC-884F-A531-B5820DB35F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B23D4C0-4C20-7742-A7E6-93C27C8A03A0}"/>
              </a:ext>
            </a:extLst>
          </p:cNvPr>
          <p:cNvSpPr>
            <a:spLocks noGrp="1"/>
          </p:cNvSpPr>
          <p:nvPr>
            <p:ph idx="1"/>
          </p:nvPr>
        </p:nvSpPr>
        <p:spPr/>
        <p:txBody>
          <a:bodyPr>
            <a:normAutofit/>
          </a:bodyPr>
          <a:lstStyle/>
          <a:p>
            <a:pPr marL="0" indent="0" algn="ctr">
              <a:buNone/>
            </a:pPr>
            <a:r>
              <a:rPr lang="nl-NL" sz="5400" b="1" dirty="0" err="1">
                <a:solidFill>
                  <a:srgbClr val="C00000"/>
                </a:solidFill>
              </a:rPr>
              <a:t>Components</a:t>
            </a:r>
            <a:endParaRPr lang="en-US" sz="5400" dirty="0">
              <a:solidFill>
                <a:srgbClr val="C00000"/>
              </a:solidFill>
            </a:endParaRPr>
          </a:p>
        </p:txBody>
      </p:sp>
    </p:spTree>
    <p:extLst>
      <p:ext uri="{BB962C8B-B14F-4D97-AF65-F5344CB8AC3E}">
        <p14:creationId xmlns:p14="http://schemas.microsoft.com/office/powerpoint/2010/main" val="31070415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365F4-A2DA-F047-9E13-519EFF26C77D}"/>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A49D3690-772D-244F-BFF2-95EEB629D4C0}"/>
              </a:ext>
            </a:extLst>
          </p:cNvPr>
          <p:cNvSpPr>
            <a:spLocks noGrp="1"/>
          </p:cNvSpPr>
          <p:nvPr>
            <p:ph type="body" idx="1"/>
          </p:nvPr>
        </p:nvSpPr>
        <p:spPr/>
        <p:txBody>
          <a:bodyPr>
            <a:normAutofit/>
          </a:bodyPr>
          <a:lstStyle/>
          <a:p>
            <a:pPr marL="127244" indent="0" algn="ctr">
              <a:buNone/>
            </a:pPr>
            <a:r>
              <a:rPr lang="en-US" sz="3600" b="1" dirty="0">
                <a:solidFill>
                  <a:schemeClr val="tx1"/>
                </a:solidFill>
                <a:latin typeface="Verdana" panose="020B0604030504040204" pitchFamily="34" charset="0"/>
                <a:ea typeface="Verdana" panose="020B0604030504040204" pitchFamily="34" charset="0"/>
                <a:cs typeface="Verdana" panose="020B0604030504040204" pitchFamily="34" charset="0"/>
              </a:rPr>
              <a:t>A component adds logic to DOM elements</a:t>
            </a:r>
          </a:p>
        </p:txBody>
      </p:sp>
    </p:spTree>
    <p:extLst>
      <p:ext uri="{BB962C8B-B14F-4D97-AF65-F5344CB8AC3E}">
        <p14:creationId xmlns:p14="http://schemas.microsoft.com/office/powerpoint/2010/main" val="3438321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92367" y="927797"/>
            <a:ext cx="6207268" cy="1207363"/>
          </a:xfrm>
        </p:spPr>
        <p:txBody>
          <a:bodyPr>
            <a:noAutofit/>
          </a:bodyPr>
          <a:lstStyle/>
          <a:p>
            <a:br>
              <a:rPr lang="nl-NL" sz="2545" b="1" dirty="0">
                <a:solidFill>
                  <a:srgbClr val="FFC000"/>
                </a:solidFill>
              </a:rPr>
            </a:br>
            <a:br>
              <a:rPr lang="nl-NL" sz="2545" b="1" dirty="0">
                <a:solidFill>
                  <a:srgbClr val="FFC000"/>
                </a:solidFill>
              </a:rPr>
            </a:br>
            <a:r>
              <a:rPr lang="nl-NL" sz="2545" b="1" dirty="0">
                <a:solidFill>
                  <a:srgbClr val="FFC000"/>
                </a:solidFill>
              </a:rPr>
              <a:t>Runtime </a:t>
            </a:r>
            <a:r>
              <a:rPr lang="nl-NL" sz="2545" b="1" dirty="0">
                <a:solidFill>
                  <a:srgbClr val="C00000"/>
                </a:solidFill>
              </a:rPr>
              <a:t>Flow</a:t>
            </a:r>
            <a:br>
              <a:rPr lang="nl-NL" sz="2545" b="1" dirty="0">
                <a:solidFill>
                  <a:srgbClr val="FFC000"/>
                </a:solidFill>
              </a:rPr>
            </a:br>
            <a:r>
              <a:rPr lang="nl-NL" sz="2800" dirty="0" err="1">
                <a:solidFill>
                  <a:schemeClr val="tx1"/>
                </a:solidFill>
              </a:rPr>
              <a:t>Angular</a:t>
            </a:r>
            <a:r>
              <a:rPr lang="nl-NL" sz="2800" dirty="0">
                <a:solidFill>
                  <a:schemeClr val="tx1"/>
                </a:solidFill>
              </a:rPr>
              <a:t> app </a:t>
            </a:r>
            <a:r>
              <a:rPr lang="nl-NL" sz="2800" dirty="0" err="1">
                <a:solidFill>
                  <a:schemeClr val="tx1"/>
                </a:solidFill>
              </a:rPr>
              <a:t>consist</a:t>
            </a:r>
            <a:r>
              <a:rPr lang="nl-NL" sz="2800" dirty="0">
                <a:solidFill>
                  <a:schemeClr val="tx1"/>
                </a:solidFill>
              </a:rPr>
              <a:t> of a </a:t>
            </a:r>
            <a:r>
              <a:rPr lang="nl-NL" sz="2800" b="1" i="1" dirty="0">
                <a:solidFill>
                  <a:schemeClr val="tx1"/>
                </a:solidFill>
              </a:rPr>
              <a:t>treestructuur</a:t>
            </a:r>
            <a:r>
              <a:rPr lang="nl-NL" sz="2800" dirty="0">
                <a:solidFill>
                  <a:schemeClr val="tx1"/>
                </a:solidFill>
              </a:rPr>
              <a:t> of </a:t>
            </a:r>
            <a:r>
              <a:rPr lang="nl-NL" sz="2800" dirty="0" err="1">
                <a:solidFill>
                  <a:schemeClr val="tx1"/>
                </a:solidFill>
              </a:rPr>
              <a:t>components</a:t>
            </a:r>
            <a:br>
              <a:rPr lang="nl-NL" sz="2545" b="1" dirty="0">
                <a:solidFill>
                  <a:srgbClr val="FFC000"/>
                </a:solidFill>
              </a:rPr>
            </a:br>
            <a:br>
              <a:rPr lang="nl-NL" sz="1909" b="1" dirty="0">
                <a:solidFill>
                  <a:srgbClr val="FFC000"/>
                </a:solidFill>
              </a:rPr>
            </a:br>
            <a:br>
              <a:rPr lang="nl-NL" sz="1909" b="1" dirty="0">
                <a:solidFill>
                  <a:schemeClr val="tx1"/>
                </a:solidFill>
              </a:rPr>
            </a:br>
            <a:br>
              <a:rPr lang="nl-NL" sz="1909" dirty="0"/>
            </a:br>
            <a:endParaRPr lang="en-US" sz="1909" dirty="0">
              <a:solidFill>
                <a:srgbClr val="FFC000"/>
              </a:solidFill>
            </a:endParaRPr>
          </a:p>
        </p:txBody>
      </p:sp>
      <p:sp>
        <p:nvSpPr>
          <p:cNvPr id="3" name="Text Placeholder 2"/>
          <p:cNvSpPr>
            <a:spLocks noGrp="1"/>
          </p:cNvSpPr>
          <p:nvPr>
            <p:ph type="body" idx="1"/>
          </p:nvPr>
        </p:nvSpPr>
        <p:spPr/>
        <p:txBody>
          <a:bodyPr/>
          <a:lstStyle/>
          <a:p>
            <a:endParaRPr lang="en-US" dirty="0"/>
          </a:p>
        </p:txBody>
      </p:sp>
      <p:sp>
        <p:nvSpPr>
          <p:cNvPr id="4" name="Afgeronde rechthoek 5"/>
          <p:cNvSpPr/>
          <p:nvPr/>
        </p:nvSpPr>
        <p:spPr>
          <a:xfrm>
            <a:off x="5344500" y="2858987"/>
            <a:ext cx="1397899" cy="438986"/>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400" b="1" dirty="0" err="1">
                <a:solidFill>
                  <a:srgbClr val="C00000"/>
                </a:solidFill>
              </a:rPr>
              <a:t>AppComponent</a:t>
            </a:r>
            <a:endParaRPr lang="nl-NL" sz="1400" b="1" dirty="0">
              <a:solidFill>
                <a:srgbClr val="C00000"/>
              </a:solidFill>
            </a:endParaRPr>
          </a:p>
        </p:txBody>
      </p:sp>
      <p:sp>
        <p:nvSpPr>
          <p:cNvPr id="6" name="Afgeronde rechthoek 10"/>
          <p:cNvSpPr/>
          <p:nvPr/>
        </p:nvSpPr>
        <p:spPr>
          <a:xfrm>
            <a:off x="5439093" y="3857080"/>
            <a:ext cx="1400709" cy="413476"/>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007" dirty="0" err="1"/>
              <a:t>BooksListComponent</a:t>
            </a:r>
            <a:endParaRPr lang="nl-NL" sz="1007" dirty="0"/>
          </a:p>
        </p:txBody>
      </p:sp>
      <p:cxnSp>
        <p:nvCxnSpPr>
          <p:cNvPr id="8" name="Rechte verbindingslijn met pijl 12"/>
          <p:cNvCxnSpPr>
            <a:cxnSpLocks/>
          </p:cNvCxnSpPr>
          <p:nvPr/>
        </p:nvCxnSpPr>
        <p:spPr>
          <a:xfrm>
            <a:off x="6088201" y="3364520"/>
            <a:ext cx="7799" cy="45423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14" name="Rechte verbindingslijn met pijl 12"/>
          <p:cNvCxnSpPr>
            <a:cxnSpLocks/>
          </p:cNvCxnSpPr>
          <p:nvPr/>
        </p:nvCxnSpPr>
        <p:spPr>
          <a:xfrm flipH="1">
            <a:off x="4052047" y="3339990"/>
            <a:ext cx="1650677" cy="47876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15" name="Afgeronde rechthoek 6"/>
          <p:cNvSpPr/>
          <p:nvPr/>
        </p:nvSpPr>
        <p:spPr>
          <a:xfrm>
            <a:off x="5439093" y="4779002"/>
            <a:ext cx="1536984" cy="444241"/>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007" dirty="0" err="1"/>
              <a:t>BookDetalsComponent</a:t>
            </a:r>
            <a:endParaRPr lang="nl-NL" sz="1007" dirty="0"/>
          </a:p>
        </p:txBody>
      </p:sp>
      <p:sp>
        <p:nvSpPr>
          <p:cNvPr id="16" name="Afgeronde rechthoek 10"/>
          <p:cNvSpPr/>
          <p:nvPr/>
        </p:nvSpPr>
        <p:spPr>
          <a:xfrm>
            <a:off x="3188555" y="3857080"/>
            <a:ext cx="1543228" cy="472860"/>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007" dirty="0" err="1"/>
              <a:t>BookSearchComponent</a:t>
            </a:r>
            <a:endParaRPr lang="nl-NL" sz="1007" dirty="0"/>
          </a:p>
        </p:txBody>
      </p:sp>
      <p:cxnSp>
        <p:nvCxnSpPr>
          <p:cNvPr id="24" name="Rechte verbindingslijn met pijl 12"/>
          <p:cNvCxnSpPr>
            <a:cxnSpLocks/>
          </p:cNvCxnSpPr>
          <p:nvPr/>
        </p:nvCxnSpPr>
        <p:spPr>
          <a:xfrm>
            <a:off x="6132491" y="4239117"/>
            <a:ext cx="0" cy="539885"/>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26" name="Afgeronde rechthoek 5">
            <a:extLst>
              <a:ext uri="{FF2B5EF4-FFF2-40B4-BE49-F238E27FC236}">
                <a16:creationId xmlns:a16="http://schemas.microsoft.com/office/drawing/2014/main" id="{83D28359-C14C-C949-9FE1-372FD74BE25F}"/>
              </a:ext>
            </a:extLst>
          </p:cNvPr>
          <p:cNvSpPr/>
          <p:nvPr/>
        </p:nvSpPr>
        <p:spPr>
          <a:xfrm>
            <a:off x="5369454" y="2110033"/>
            <a:ext cx="1397899" cy="438986"/>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b="1" dirty="0" err="1">
                <a:solidFill>
                  <a:srgbClr val="C00000"/>
                </a:solidFill>
              </a:rPr>
              <a:t>index.html</a:t>
            </a:r>
            <a:endParaRPr lang="nl-NL" b="1" dirty="0">
              <a:solidFill>
                <a:srgbClr val="C00000"/>
              </a:solidFill>
            </a:endParaRPr>
          </a:p>
        </p:txBody>
      </p:sp>
      <p:cxnSp>
        <p:nvCxnSpPr>
          <p:cNvPr id="27" name="Rechte verbindingslijn met pijl 12">
            <a:extLst>
              <a:ext uri="{FF2B5EF4-FFF2-40B4-BE49-F238E27FC236}">
                <a16:creationId xmlns:a16="http://schemas.microsoft.com/office/drawing/2014/main" id="{C2D7E6CE-D447-A44B-9C19-4EA0B03F1E67}"/>
              </a:ext>
            </a:extLst>
          </p:cNvPr>
          <p:cNvCxnSpPr>
            <a:cxnSpLocks/>
            <a:endCxn id="4" idx="0"/>
          </p:cNvCxnSpPr>
          <p:nvPr/>
        </p:nvCxnSpPr>
        <p:spPr>
          <a:xfrm>
            <a:off x="6043449" y="2591037"/>
            <a:ext cx="0" cy="26795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35" name="Afgeronde rechthoek 16">
            <a:extLst>
              <a:ext uri="{FF2B5EF4-FFF2-40B4-BE49-F238E27FC236}">
                <a16:creationId xmlns:a16="http://schemas.microsoft.com/office/drawing/2014/main" id="{D8E0410D-6928-B94E-A439-3D7160344B24}"/>
              </a:ext>
            </a:extLst>
          </p:cNvPr>
          <p:cNvSpPr/>
          <p:nvPr/>
        </p:nvSpPr>
        <p:spPr>
          <a:xfrm>
            <a:off x="7330462" y="2864790"/>
            <a:ext cx="1390257" cy="449019"/>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007" b="1" dirty="0" err="1">
                <a:solidFill>
                  <a:srgbClr val="FF0000"/>
                </a:solidFill>
              </a:rPr>
              <a:t>app.component.html</a:t>
            </a:r>
            <a:endParaRPr lang="nl-NL" sz="1007" b="1" dirty="0">
              <a:solidFill>
                <a:srgbClr val="FF0000"/>
              </a:solidFill>
            </a:endParaRPr>
          </a:p>
        </p:txBody>
      </p:sp>
      <p:cxnSp>
        <p:nvCxnSpPr>
          <p:cNvPr id="36" name="Rechte verbindingslijn met pijl 11">
            <a:extLst>
              <a:ext uri="{FF2B5EF4-FFF2-40B4-BE49-F238E27FC236}">
                <a16:creationId xmlns:a16="http://schemas.microsoft.com/office/drawing/2014/main" id="{F63CF1A0-9A7C-D742-9F32-D5010A5E14FB}"/>
              </a:ext>
            </a:extLst>
          </p:cNvPr>
          <p:cNvCxnSpPr>
            <a:cxnSpLocks/>
          </p:cNvCxnSpPr>
          <p:nvPr/>
        </p:nvCxnSpPr>
        <p:spPr>
          <a:xfrm>
            <a:off x="6767353" y="3078480"/>
            <a:ext cx="554470" cy="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520027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5320" y="73819"/>
            <a:ext cx="10854690" cy="6784181"/>
          </a:xfrm>
          <a:prstGeom prst="rect">
            <a:avLst/>
          </a:prstGeom>
        </p:spPr>
      </p:pic>
    </p:spTree>
    <p:extLst>
      <p:ext uri="{BB962C8B-B14F-4D97-AF65-F5344CB8AC3E}">
        <p14:creationId xmlns:p14="http://schemas.microsoft.com/office/powerpoint/2010/main" val="930612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fgeronde rechthoek 10"/>
          <p:cNvSpPr/>
          <p:nvPr/>
        </p:nvSpPr>
        <p:spPr>
          <a:xfrm>
            <a:off x="135467" y="1010105"/>
            <a:ext cx="11887199" cy="5763228"/>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SideBarComponent</a:t>
            </a:r>
            <a:endParaRPr lang="nl-NL" dirty="0"/>
          </a:p>
        </p:txBody>
      </p:sp>
      <p:sp>
        <p:nvSpPr>
          <p:cNvPr id="2" name="Title 1"/>
          <p:cNvSpPr>
            <a:spLocks noGrp="1"/>
          </p:cNvSpPr>
          <p:nvPr>
            <p:ph type="title"/>
          </p:nvPr>
        </p:nvSpPr>
        <p:spPr>
          <a:xfrm>
            <a:off x="838200" y="365126"/>
            <a:ext cx="10515600" cy="644980"/>
          </a:xfrm>
        </p:spPr>
        <p:txBody>
          <a:bodyPr>
            <a:normAutofit fontScale="90000"/>
          </a:bodyPr>
          <a:lstStyle/>
          <a:p>
            <a:pPr algn="ctr"/>
            <a:r>
              <a:rPr lang="nl-NL" b="1" dirty="0">
                <a:solidFill>
                  <a:srgbClr val="C00000"/>
                </a:solidFill>
              </a:rPr>
              <a:t>Component </a:t>
            </a:r>
            <a:r>
              <a:rPr lang="nl-NL" b="1" dirty="0" err="1">
                <a:solidFill>
                  <a:srgbClr val="C00000"/>
                </a:solidFill>
              </a:rPr>
              <a:t>based</a:t>
            </a:r>
            <a:endParaRPr lang="nl-NL" dirty="0"/>
          </a:p>
        </p:txBody>
      </p:sp>
      <p:sp>
        <p:nvSpPr>
          <p:cNvPr id="4" name="Afgeronde rechthoek 5"/>
          <p:cNvSpPr>
            <a:spLocks noGrp="1"/>
          </p:cNvSpPr>
          <p:nvPr>
            <p:ph idx="1"/>
          </p:nvPr>
        </p:nvSpPr>
        <p:spPr>
          <a:xfrm>
            <a:off x="838200" y="1557867"/>
            <a:ext cx="10515600" cy="4619096"/>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nl-NL" b="1" dirty="0">
                <a:solidFill>
                  <a:srgbClr val="C00000"/>
                </a:solidFill>
              </a:rPr>
              <a:t>Module</a:t>
            </a:r>
            <a:endParaRPr lang="nl-NL" dirty="0"/>
          </a:p>
        </p:txBody>
      </p:sp>
      <p:sp>
        <p:nvSpPr>
          <p:cNvPr id="5" name="Rectangle 4"/>
          <p:cNvSpPr/>
          <p:nvPr/>
        </p:nvSpPr>
        <p:spPr>
          <a:xfrm>
            <a:off x="5261733" y="1641312"/>
            <a:ext cx="1668534" cy="369332"/>
          </a:xfrm>
          <a:prstGeom prst="rect">
            <a:avLst/>
          </a:prstGeom>
        </p:spPr>
        <p:txBody>
          <a:bodyPr wrap="none">
            <a:spAutoFit/>
          </a:bodyPr>
          <a:lstStyle/>
          <a:p>
            <a:pPr algn="ctr"/>
            <a:r>
              <a:rPr lang="nl-NL" dirty="0" err="1"/>
              <a:t>AppComponent</a:t>
            </a:r>
            <a:endParaRPr lang="nl-NL" dirty="0"/>
          </a:p>
        </p:txBody>
      </p:sp>
      <p:sp>
        <p:nvSpPr>
          <p:cNvPr id="8" name="Afgeronde rechthoek 10"/>
          <p:cNvSpPr/>
          <p:nvPr/>
        </p:nvSpPr>
        <p:spPr>
          <a:xfrm>
            <a:off x="1231911" y="2010644"/>
            <a:ext cx="9661866" cy="63120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BookSearchComponent</a:t>
            </a:r>
            <a:endParaRPr lang="nl-NL" dirty="0"/>
          </a:p>
        </p:txBody>
      </p:sp>
      <p:sp>
        <p:nvSpPr>
          <p:cNvPr id="9" name="Afgeronde rechthoek 10"/>
          <p:cNvSpPr/>
          <p:nvPr/>
        </p:nvSpPr>
        <p:spPr>
          <a:xfrm>
            <a:off x="1231911" y="2736835"/>
            <a:ext cx="9661866" cy="30430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BookListComponent</a:t>
            </a:r>
            <a:endParaRPr lang="nl-NL" dirty="0"/>
          </a:p>
        </p:txBody>
      </p:sp>
      <p:sp>
        <p:nvSpPr>
          <p:cNvPr id="14" name="Rectangle 13"/>
          <p:cNvSpPr/>
          <p:nvPr/>
        </p:nvSpPr>
        <p:spPr>
          <a:xfrm>
            <a:off x="5449829" y="1093551"/>
            <a:ext cx="1292341" cy="369332"/>
          </a:xfrm>
          <a:prstGeom prst="rect">
            <a:avLst/>
          </a:prstGeom>
        </p:spPr>
        <p:txBody>
          <a:bodyPr wrap="none">
            <a:spAutoFit/>
          </a:bodyPr>
          <a:lstStyle/>
          <a:p>
            <a:pPr algn="ctr"/>
            <a:r>
              <a:rPr lang="nl-NL" dirty="0" err="1">
                <a:solidFill>
                  <a:schemeClr val="bg1"/>
                </a:solidFill>
              </a:rPr>
              <a:t>AppModule</a:t>
            </a:r>
            <a:endParaRPr lang="nl-NL" dirty="0">
              <a:solidFill>
                <a:schemeClr val="bg1"/>
              </a:solidFill>
            </a:endParaRPr>
          </a:p>
        </p:txBody>
      </p:sp>
    </p:spTree>
    <p:extLst>
      <p:ext uri="{BB962C8B-B14F-4D97-AF65-F5344CB8AC3E}">
        <p14:creationId xmlns:p14="http://schemas.microsoft.com/office/powerpoint/2010/main" val="19384865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a:solidFill>
                  <a:srgbClr val="FFC000"/>
                </a:solidFill>
              </a:rPr>
              <a:t>Syntax Component</a:t>
            </a:r>
          </a:p>
        </p:txBody>
      </p:sp>
      <p:sp>
        <p:nvSpPr>
          <p:cNvPr id="3" name="Tijdelijke aanduiding voor inhoud 2"/>
          <p:cNvSpPr>
            <a:spLocks noGrp="1"/>
          </p:cNvSpPr>
          <p:nvPr>
            <p:ph idx="1"/>
          </p:nvPr>
        </p:nvSpPr>
        <p:spPr>
          <a:xfrm>
            <a:off x="2419109" y="1365814"/>
            <a:ext cx="8934691" cy="5492186"/>
          </a:xfrm>
        </p:spPr>
        <p:txBody>
          <a:bodyPr>
            <a:noAutofit/>
          </a:bodyPr>
          <a:lstStyle/>
          <a:p>
            <a:pPr marL="0" indent="0">
              <a:buNone/>
            </a:pPr>
            <a:r>
              <a:rPr lang="nl-NL" sz="2000" b="1" dirty="0">
                <a:solidFill>
                  <a:srgbClr val="C00000"/>
                </a:solidFill>
              </a:rPr>
              <a:t>import</a:t>
            </a:r>
            <a:r>
              <a:rPr lang="nl-NL" sz="2000" b="1" dirty="0"/>
              <a:t> {Component}   </a:t>
            </a:r>
            <a:r>
              <a:rPr lang="nl-NL" sz="2000" b="1" dirty="0" err="1">
                <a:solidFill>
                  <a:srgbClr val="C00000"/>
                </a:solidFill>
              </a:rPr>
              <a:t>from</a:t>
            </a:r>
            <a:r>
              <a:rPr lang="nl-NL" sz="2000" b="1" dirty="0"/>
              <a:t>   </a:t>
            </a:r>
            <a:r>
              <a:rPr lang="nl-NL" sz="2000" b="1" i="1" dirty="0">
                <a:solidFill>
                  <a:srgbClr val="FF0000"/>
                </a:solidFill>
              </a:rPr>
              <a:t>’@</a:t>
            </a:r>
            <a:r>
              <a:rPr lang="nl-NL" sz="2000" b="1" i="1" dirty="0" err="1">
                <a:solidFill>
                  <a:srgbClr val="FF0000"/>
                </a:solidFill>
              </a:rPr>
              <a:t>angular</a:t>
            </a:r>
            <a:r>
              <a:rPr lang="nl-NL" sz="2000" b="1" i="1" dirty="0">
                <a:solidFill>
                  <a:srgbClr val="FF0000"/>
                </a:solidFill>
              </a:rPr>
              <a:t>/</a:t>
            </a:r>
            <a:r>
              <a:rPr lang="nl-NL" sz="2000" b="1" i="1" dirty="0" err="1">
                <a:solidFill>
                  <a:srgbClr val="FF0000"/>
                </a:solidFill>
              </a:rPr>
              <a:t>core</a:t>
            </a:r>
            <a:r>
              <a:rPr lang="nl-NL" sz="2000" b="1" i="1" dirty="0">
                <a:solidFill>
                  <a:srgbClr val="FF0000"/>
                </a:solidFill>
              </a:rPr>
              <a:t>'</a:t>
            </a:r>
            <a:r>
              <a:rPr lang="nl-NL" sz="2000" b="1" dirty="0"/>
              <a:t>;</a:t>
            </a:r>
          </a:p>
          <a:p>
            <a:pPr marL="0" indent="0">
              <a:buNone/>
            </a:pPr>
            <a:endParaRPr lang="nl-NL" sz="2000" b="1" dirty="0"/>
          </a:p>
          <a:p>
            <a:pPr marL="0" indent="0">
              <a:buNone/>
            </a:pPr>
            <a:r>
              <a:rPr lang="nl-NL" sz="2000" b="1" i="1" dirty="0">
                <a:solidFill>
                  <a:srgbClr val="FF0000"/>
                </a:solidFill>
              </a:rPr>
              <a:t>@Component</a:t>
            </a:r>
            <a:r>
              <a:rPr lang="nl-NL" sz="2000" b="1" dirty="0"/>
              <a:t>({</a:t>
            </a:r>
          </a:p>
          <a:p>
            <a:pPr marL="0" indent="0">
              <a:buNone/>
            </a:pPr>
            <a:r>
              <a:rPr lang="nl-NL" sz="2000" b="1" dirty="0"/>
              <a:t>               </a:t>
            </a:r>
            <a:r>
              <a:rPr lang="nl-NL" sz="2000" b="1" dirty="0" err="1">
                <a:solidFill>
                  <a:srgbClr val="C00000"/>
                </a:solidFill>
              </a:rPr>
              <a:t>selector</a:t>
            </a:r>
            <a:r>
              <a:rPr lang="nl-NL" sz="2000" b="1" dirty="0">
                <a:solidFill>
                  <a:srgbClr val="C00000"/>
                </a:solidFill>
              </a:rPr>
              <a:t>:</a:t>
            </a:r>
            <a:r>
              <a:rPr lang="nl-NL" sz="2000" b="1" dirty="0">
                <a:solidFill>
                  <a:srgbClr val="FFC000"/>
                </a:solidFill>
              </a:rPr>
              <a:t> </a:t>
            </a:r>
            <a:r>
              <a:rPr lang="nl-NL" sz="2000" b="1" dirty="0"/>
              <a:t>‘</a:t>
            </a:r>
            <a:r>
              <a:rPr lang="nl-NL" sz="2400" b="1" dirty="0" err="1"/>
              <a:t>book</a:t>
            </a:r>
            <a:r>
              <a:rPr lang="nl-NL" sz="2400" b="1" dirty="0"/>
              <a:t>-list</a:t>
            </a:r>
            <a:r>
              <a:rPr lang="nl-NL" sz="2000" b="1" dirty="0"/>
              <a:t>'</a:t>
            </a:r>
          </a:p>
          <a:p>
            <a:pPr marL="0" indent="0">
              <a:buNone/>
            </a:pPr>
            <a:r>
              <a:rPr lang="nl-NL" sz="2000" b="1" dirty="0"/>
              <a:t>	</a:t>
            </a:r>
            <a:r>
              <a:rPr lang="nl-NL" sz="2000" b="1" dirty="0" err="1">
                <a:solidFill>
                  <a:srgbClr val="C00000"/>
                </a:solidFill>
              </a:rPr>
              <a:t>templateUrl</a:t>
            </a:r>
            <a:r>
              <a:rPr lang="nl-NL" sz="2000" b="1" dirty="0"/>
              <a:t>: ‘booklist.template.html'</a:t>
            </a:r>
          </a:p>
          <a:p>
            <a:pPr marL="0" indent="0">
              <a:buNone/>
            </a:pPr>
            <a:r>
              <a:rPr lang="nl-NL" sz="2000" b="1" dirty="0"/>
              <a:t>})</a:t>
            </a:r>
          </a:p>
          <a:p>
            <a:pPr marL="0" indent="0">
              <a:buNone/>
            </a:pPr>
            <a:endParaRPr lang="nl-NL" sz="2000" b="1" dirty="0"/>
          </a:p>
          <a:p>
            <a:pPr marL="0" indent="0">
              <a:buNone/>
            </a:pPr>
            <a:r>
              <a:rPr lang="nl-NL" sz="2000" b="1" dirty="0">
                <a:solidFill>
                  <a:srgbClr val="C00000"/>
                </a:solidFill>
              </a:rPr>
              <a:t>export class</a:t>
            </a:r>
            <a:r>
              <a:rPr lang="nl-NL" sz="2000" b="1" dirty="0"/>
              <a:t> </a:t>
            </a:r>
            <a:r>
              <a:rPr lang="nl-NL" sz="2000" b="1" dirty="0" err="1"/>
              <a:t>BookListComponent</a:t>
            </a:r>
            <a:r>
              <a:rPr lang="nl-NL" sz="2000" b="1" dirty="0"/>
              <a:t> {</a:t>
            </a:r>
          </a:p>
          <a:p>
            <a:pPr marL="0" indent="0">
              <a:buNone/>
            </a:pPr>
            <a:r>
              <a:rPr lang="nl-NL" sz="2000" b="1" dirty="0">
                <a:solidFill>
                  <a:srgbClr val="00B0F0"/>
                </a:solidFill>
              </a:rPr>
              <a:t>         </a:t>
            </a:r>
            <a:r>
              <a:rPr lang="nl-NL" sz="2000" b="1" dirty="0" err="1">
                <a:solidFill>
                  <a:srgbClr val="FFC000"/>
                </a:solidFill>
              </a:rPr>
              <a:t>books</a:t>
            </a:r>
            <a:r>
              <a:rPr lang="nl-NL" sz="2000" b="1" dirty="0"/>
              <a:t>: string[];</a:t>
            </a:r>
          </a:p>
          <a:p>
            <a:pPr marL="0" indent="0">
              <a:buNone/>
            </a:pPr>
            <a:r>
              <a:rPr lang="nl-NL" sz="2000" b="1" dirty="0">
                <a:solidFill>
                  <a:srgbClr val="C00000"/>
                </a:solidFill>
              </a:rPr>
              <a:t>          </a:t>
            </a:r>
            <a:r>
              <a:rPr lang="nl-NL" sz="2000" b="1" dirty="0" err="1">
                <a:solidFill>
                  <a:srgbClr val="C00000"/>
                </a:solidFill>
              </a:rPr>
              <a:t>constructor</a:t>
            </a:r>
            <a:r>
              <a:rPr lang="nl-NL" sz="2000" b="1" dirty="0"/>
              <a:t>()  {</a:t>
            </a:r>
          </a:p>
          <a:p>
            <a:pPr marL="457200" lvl="1" indent="0">
              <a:buNone/>
            </a:pPr>
            <a:r>
              <a:rPr lang="nl-NL" sz="2000" b="1" dirty="0"/>
              <a:t>         </a:t>
            </a:r>
            <a:r>
              <a:rPr lang="nl-NL" sz="2000" b="1" dirty="0" err="1"/>
              <a:t>this.</a:t>
            </a:r>
            <a:r>
              <a:rPr lang="nl-NL" sz="2000" b="1" dirty="0" err="1">
                <a:solidFill>
                  <a:srgbClr val="FFC000"/>
                </a:solidFill>
              </a:rPr>
              <a:t>books</a:t>
            </a:r>
            <a:r>
              <a:rPr lang="nl-NL" sz="2000" b="1" dirty="0">
                <a:solidFill>
                  <a:srgbClr val="FFC000"/>
                </a:solidFill>
              </a:rPr>
              <a:t> </a:t>
            </a:r>
            <a:r>
              <a:rPr lang="nl-NL" sz="2000" b="1" dirty="0"/>
              <a:t>=[‘book1’, ‘book2’]</a:t>
            </a:r>
          </a:p>
          <a:p>
            <a:pPr marL="0" indent="0">
              <a:buNone/>
            </a:pPr>
            <a:r>
              <a:rPr lang="nl-NL" sz="2000" b="1" dirty="0"/>
              <a:t>          }  </a:t>
            </a:r>
          </a:p>
          <a:p>
            <a:pPr marL="0" indent="0">
              <a:buNone/>
            </a:pPr>
            <a:r>
              <a:rPr lang="nl-NL" sz="2000" b="1" dirty="0"/>
              <a:t>}</a:t>
            </a:r>
          </a:p>
          <a:p>
            <a:endParaRPr lang="nl-NL" sz="2000" dirty="0"/>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85854" y="4111907"/>
            <a:ext cx="2453003" cy="2354275"/>
          </a:xfrm>
          <a:prstGeom prst="rect">
            <a:avLst/>
          </a:prstGeom>
          <a:effectLst>
            <a:glow rad="698500">
              <a:schemeClr val="tx1">
                <a:lumMod val="50000"/>
                <a:lumOff val="50000"/>
                <a:alpha val="51000"/>
              </a:schemeClr>
            </a:glow>
            <a:outerShdw blurRad="241300" dist="50800" dir="5400000" sx="85000" sy="85000" algn="ctr" rotWithShape="0">
              <a:srgbClr val="000000"/>
            </a:outerShdw>
          </a:effectLst>
        </p:spPr>
      </p:pic>
    </p:spTree>
    <p:extLst>
      <p:ext uri="{BB962C8B-B14F-4D97-AF65-F5344CB8AC3E}">
        <p14:creationId xmlns:p14="http://schemas.microsoft.com/office/powerpoint/2010/main" val="294094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anim calcmode="lin" valueType="num">
                                      <p:cBhvr>
                                        <p:cTn id="1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7"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1000"/>
                                        <p:tgtEl>
                                          <p:spTgt spid="3">
                                            <p:txEl>
                                              <p:pRg st="3" end="3"/>
                                            </p:txEl>
                                          </p:spTgt>
                                        </p:tgtEl>
                                      </p:cBhvr>
                                    </p:animEffect>
                                    <p:anim calcmode="lin" valueType="num">
                                      <p:cBhvr>
                                        <p:cTn id="2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anim calcmode="lin" valueType="num">
                                      <p:cBhvr>
                                        <p:cTn id="2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1000"/>
                                        <p:tgtEl>
                                          <p:spTgt spid="3">
                                            <p:txEl>
                                              <p:pRg st="5" end="5"/>
                                            </p:txEl>
                                          </p:spTgt>
                                        </p:tgtEl>
                                      </p:cBhvr>
                                    </p:animEffect>
                                    <p:anim calcmode="lin" valueType="num">
                                      <p:cBhvr>
                                        <p:cTn id="3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5" presetClass="entr" presetSubtype="0"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2000"/>
                                        <p:tgtEl>
                                          <p:spTgt spid="4"/>
                                        </p:tgtEl>
                                      </p:cBhvr>
                                    </p:animEffect>
                                    <p:anim calcmode="lin" valueType="num">
                                      <p:cBhvr>
                                        <p:cTn id="38" dur="2000" fill="hold"/>
                                        <p:tgtEl>
                                          <p:spTgt spid="4"/>
                                        </p:tgtEl>
                                        <p:attrNameLst>
                                          <p:attrName>ppt_w</p:attrName>
                                        </p:attrNameLst>
                                      </p:cBhvr>
                                      <p:tavLst>
                                        <p:tav tm="0" fmla="#ppt_w*sin(2.5*pi*$)">
                                          <p:val>
                                            <p:fltVal val="0"/>
                                          </p:val>
                                        </p:tav>
                                        <p:tav tm="100000">
                                          <p:val>
                                            <p:fltVal val="1"/>
                                          </p:val>
                                        </p:tav>
                                      </p:tavLst>
                                    </p:anim>
                                    <p:anim calcmode="lin" valueType="num">
                                      <p:cBhvr>
                                        <p:cTn id="39" dur="2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nl-NL" sz="4800" b="1" dirty="0" err="1">
                <a:solidFill>
                  <a:srgbClr val="FFC000"/>
                </a:solidFill>
                <a:latin typeface="+mn-lt"/>
              </a:rPr>
              <a:t>Selector</a:t>
            </a:r>
            <a:r>
              <a:rPr lang="nl-NL" sz="4800" b="1" dirty="0">
                <a:solidFill>
                  <a:srgbClr val="FFC000"/>
                </a:solidFill>
                <a:latin typeface="+mn-lt"/>
              </a:rPr>
              <a:t> in index.html</a:t>
            </a:r>
          </a:p>
        </p:txBody>
      </p:sp>
      <p:sp>
        <p:nvSpPr>
          <p:cNvPr id="3" name="Content Placeholder 2"/>
          <p:cNvSpPr>
            <a:spLocks noGrp="1"/>
          </p:cNvSpPr>
          <p:nvPr>
            <p:ph idx="1"/>
          </p:nvPr>
        </p:nvSpPr>
        <p:spPr/>
        <p:txBody>
          <a:bodyPr/>
          <a:lstStyle/>
          <a:p>
            <a:endParaRPr lang="nl-NL" dirty="0"/>
          </a:p>
          <a:p>
            <a:endParaRPr lang="nl-NL" dirty="0"/>
          </a:p>
          <a:p>
            <a:pPr marL="0" indent="0">
              <a:buNone/>
            </a:pPr>
            <a:r>
              <a:rPr lang="nl-NL" dirty="0"/>
              <a:t>                  </a:t>
            </a:r>
            <a:r>
              <a:rPr lang="nl-NL" b="1" dirty="0"/>
              <a:t>….</a:t>
            </a:r>
          </a:p>
          <a:p>
            <a:pPr marL="0" indent="0">
              <a:buNone/>
            </a:pPr>
            <a:r>
              <a:rPr lang="nl-NL" b="1" dirty="0"/>
              <a:t>                    &lt;</a:t>
            </a:r>
            <a:r>
              <a:rPr lang="nl-NL" b="1" dirty="0" err="1">
                <a:solidFill>
                  <a:srgbClr val="C00000"/>
                </a:solidFill>
              </a:rPr>
              <a:t>book</a:t>
            </a:r>
            <a:r>
              <a:rPr lang="nl-NL" b="1" dirty="0">
                <a:solidFill>
                  <a:srgbClr val="C00000"/>
                </a:solidFill>
              </a:rPr>
              <a:t>-list</a:t>
            </a:r>
            <a:r>
              <a:rPr lang="nl-NL" b="1" dirty="0"/>
              <a:t>&gt;&lt;/</a:t>
            </a:r>
            <a:r>
              <a:rPr lang="nl-NL" b="1" dirty="0" err="1">
                <a:solidFill>
                  <a:srgbClr val="C00000"/>
                </a:solidFill>
              </a:rPr>
              <a:t>book</a:t>
            </a:r>
            <a:r>
              <a:rPr lang="nl-NL" b="1" dirty="0">
                <a:solidFill>
                  <a:srgbClr val="C00000"/>
                </a:solidFill>
              </a:rPr>
              <a:t>-list</a:t>
            </a:r>
            <a:r>
              <a:rPr lang="nl-NL" b="1" dirty="0"/>
              <a:t>&gt;</a:t>
            </a:r>
          </a:p>
          <a:p>
            <a:pPr marL="0" indent="0">
              <a:buNone/>
            </a:pPr>
            <a:r>
              <a:rPr lang="nl-NL" b="1" dirty="0"/>
              <a:t>                  ….</a:t>
            </a:r>
          </a:p>
          <a:p>
            <a:endParaRPr lang="nl-NL" dirty="0"/>
          </a:p>
        </p:txBody>
      </p:sp>
    </p:spTree>
    <p:extLst>
      <p:ext uri="{BB962C8B-B14F-4D97-AF65-F5344CB8AC3E}">
        <p14:creationId xmlns:p14="http://schemas.microsoft.com/office/powerpoint/2010/main" val="36355054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a:solidFill>
                  <a:srgbClr val="FFC000"/>
                </a:solidFill>
              </a:rPr>
              <a:t>Syntax template booklist.template.html</a:t>
            </a:r>
            <a:endParaRPr lang="nl-NL" dirty="0"/>
          </a:p>
        </p:txBody>
      </p:sp>
      <p:sp>
        <p:nvSpPr>
          <p:cNvPr id="3" name="Tijdelijke aanduiding voor inhoud 2"/>
          <p:cNvSpPr>
            <a:spLocks noGrp="1"/>
          </p:cNvSpPr>
          <p:nvPr>
            <p:ph idx="1"/>
          </p:nvPr>
        </p:nvSpPr>
        <p:spPr>
          <a:xfrm>
            <a:off x="838200" y="1838325"/>
            <a:ext cx="10515600" cy="4351338"/>
          </a:xfrm>
        </p:spPr>
        <p:txBody>
          <a:bodyPr/>
          <a:lstStyle/>
          <a:p>
            <a:pPr marL="457200" lvl="1" indent="0">
              <a:buNone/>
            </a:pPr>
            <a:endParaRPr lang="nl-NL" b="1" dirty="0"/>
          </a:p>
          <a:p>
            <a:endParaRPr lang="nl-NL" dirty="0"/>
          </a:p>
        </p:txBody>
      </p:sp>
      <p:sp>
        <p:nvSpPr>
          <p:cNvPr id="4" name="Rechthoek 3"/>
          <p:cNvSpPr/>
          <p:nvPr/>
        </p:nvSpPr>
        <p:spPr>
          <a:xfrm>
            <a:off x="2511972" y="2016135"/>
            <a:ext cx="7168055" cy="4031873"/>
          </a:xfrm>
          <a:prstGeom prst="rect">
            <a:avLst/>
          </a:prstGeom>
        </p:spPr>
        <p:txBody>
          <a:bodyPr wrap="square">
            <a:spAutoFit/>
          </a:bodyPr>
          <a:lstStyle/>
          <a:p>
            <a:endParaRPr lang="nl-NL" sz="2800" b="1" dirty="0"/>
          </a:p>
          <a:p>
            <a:r>
              <a:rPr lang="nl-NL" sz="2800" b="1" dirty="0"/>
              <a:t>      &lt;p&gt;</a:t>
            </a:r>
            <a:r>
              <a:rPr lang="nl-NL" sz="2800" b="1" dirty="0" err="1"/>
              <a:t>Booklist</a:t>
            </a:r>
            <a:r>
              <a:rPr lang="nl-NL" sz="2800" b="1" dirty="0"/>
              <a:t>: &lt;/p&gt;</a:t>
            </a:r>
          </a:p>
          <a:p>
            <a:r>
              <a:rPr lang="nl-NL" sz="2800" b="1" dirty="0"/>
              <a:t>      &lt;</a:t>
            </a:r>
            <a:r>
              <a:rPr lang="nl-NL" sz="2800" b="1" dirty="0" err="1"/>
              <a:t>ul</a:t>
            </a:r>
            <a:r>
              <a:rPr lang="nl-NL" sz="2800" b="1" dirty="0"/>
              <a:t>&gt;</a:t>
            </a:r>
          </a:p>
          <a:p>
            <a:r>
              <a:rPr lang="nl-NL" sz="2800" b="1" dirty="0"/>
              <a:t>            &lt;li  </a:t>
            </a:r>
            <a:r>
              <a:rPr lang="nl-NL" sz="2800" b="1" dirty="0">
                <a:solidFill>
                  <a:srgbClr val="FF0000"/>
                </a:solidFill>
              </a:rPr>
              <a:t>*</a:t>
            </a:r>
            <a:r>
              <a:rPr lang="nl-NL" sz="3200" b="1" dirty="0" err="1">
                <a:solidFill>
                  <a:srgbClr val="FFC000"/>
                </a:solidFill>
              </a:rPr>
              <a:t>ngFor</a:t>
            </a:r>
            <a:r>
              <a:rPr lang="nl-NL" sz="3200" b="1" dirty="0"/>
              <a:t> </a:t>
            </a:r>
            <a:r>
              <a:rPr lang="nl-NL" sz="2800" b="1" dirty="0"/>
              <a:t>= “let </a:t>
            </a:r>
            <a:r>
              <a:rPr lang="nl-NL" sz="2800" b="1" dirty="0" err="1">
                <a:solidFill>
                  <a:srgbClr val="C00000"/>
                </a:solidFill>
              </a:rPr>
              <a:t>book</a:t>
            </a:r>
            <a:r>
              <a:rPr lang="nl-NL" sz="2800" b="1" dirty="0">
                <a:solidFill>
                  <a:srgbClr val="C00000"/>
                </a:solidFill>
              </a:rPr>
              <a:t> </a:t>
            </a:r>
            <a:r>
              <a:rPr lang="nl-NL" sz="2800" b="1" dirty="0">
                <a:solidFill>
                  <a:srgbClr val="FFC000"/>
                </a:solidFill>
              </a:rPr>
              <a:t>of</a:t>
            </a:r>
            <a:r>
              <a:rPr lang="nl-NL" sz="2800" b="1" dirty="0">
                <a:solidFill>
                  <a:srgbClr val="C00000"/>
                </a:solidFill>
              </a:rPr>
              <a:t> </a:t>
            </a:r>
            <a:r>
              <a:rPr lang="nl-NL" sz="2800" b="1" dirty="0" err="1">
                <a:solidFill>
                  <a:srgbClr val="C00000"/>
                </a:solidFill>
              </a:rPr>
              <a:t>books</a:t>
            </a:r>
            <a:r>
              <a:rPr lang="nl-NL" sz="2800" b="1" dirty="0"/>
              <a:t>"&gt;      </a:t>
            </a:r>
          </a:p>
          <a:p>
            <a:r>
              <a:rPr lang="nl-NL" sz="2800" b="1" dirty="0"/>
              <a:t>                       {{</a:t>
            </a:r>
            <a:r>
              <a:rPr lang="nl-NL" sz="2800" b="1" dirty="0" err="1">
                <a:solidFill>
                  <a:srgbClr val="C00000"/>
                </a:solidFill>
              </a:rPr>
              <a:t>book</a:t>
            </a:r>
            <a:r>
              <a:rPr lang="nl-NL" sz="2800" b="1" dirty="0"/>
              <a:t>}} </a:t>
            </a:r>
          </a:p>
          <a:p>
            <a:r>
              <a:rPr lang="nl-NL" sz="2800" b="1" dirty="0"/>
              <a:t>            &lt;/li&gt;</a:t>
            </a:r>
          </a:p>
          <a:p>
            <a:r>
              <a:rPr lang="nl-NL" sz="2800" b="1" dirty="0"/>
              <a:t>      &lt;/</a:t>
            </a:r>
            <a:r>
              <a:rPr lang="nl-NL" sz="2800" b="1" dirty="0" err="1"/>
              <a:t>ul</a:t>
            </a:r>
            <a:r>
              <a:rPr lang="nl-NL" sz="2800" b="1" dirty="0"/>
              <a:t>&gt; </a:t>
            </a:r>
          </a:p>
          <a:p>
            <a:endParaRPr lang="nl-NL" sz="2800" b="1" dirty="0"/>
          </a:p>
          <a:p>
            <a:endParaRPr lang="nl-NL" sz="2800" b="1" dirty="0"/>
          </a:p>
        </p:txBody>
      </p:sp>
    </p:spTree>
    <p:extLst>
      <p:ext uri="{BB962C8B-B14F-4D97-AF65-F5344CB8AC3E}">
        <p14:creationId xmlns:p14="http://schemas.microsoft.com/office/powerpoint/2010/main" val="13547783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fgeronde rechthoek 10"/>
          <p:cNvSpPr/>
          <p:nvPr/>
        </p:nvSpPr>
        <p:spPr>
          <a:xfrm>
            <a:off x="135467" y="1010105"/>
            <a:ext cx="11887199" cy="5763228"/>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SideBarComponent</a:t>
            </a:r>
            <a:endParaRPr lang="nl-NL" dirty="0"/>
          </a:p>
        </p:txBody>
      </p:sp>
      <p:sp>
        <p:nvSpPr>
          <p:cNvPr id="2" name="Title 1"/>
          <p:cNvSpPr>
            <a:spLocks noGrp="1"/>
          </p:cNvSpPr>
          <p:nvPr>
            <p:ph type="title"/>
          </p:nvPr>
        </p:nvSpPr>
        <p:spPr>
          <a:xfrm>
            <a:off x="838200" y="365126"/>
            <a:ext cx="10515600" cy="644980"/>
          </a:xfrm>
        </p:spPr>
        <p:txBody>
          <a:bodyPr>
            <a:normAutofit fontScale="90000"/>
          </a:bodyPr>
          <a:lstStyle/>
          <a:p>
            <a:pPr algn="ctr"/>
            <a:r>
              <a:rPr lang="nl-NL" b="1" dirty="0">
                <a:solidFill>
                  <a:srgbClr val="C00000"/>
                </a:solidFill>
              </a:rPr>
              <a:t>Module</a:t>
            </a:r>
            <a:endParaRPr lang="nl-NL" dirty="0"/>
          </a:p>
        </p:txBody>
      </p:sp>
      <p:sp>
        <p:nvSpPr>
          <p:cNvPr id="4" name="Afgeronde rechthoek 5"/>
          <p:cNvSpPr>
            <a:spLocks noGrp="1"/>
          </p:cNvSpPr>
          <p:nvPr>
            <p:ph idx="1"/>
          </p:nvPr>
        </p:nvSpPr>
        <p:spPr>
          <a:xfrm>
            <a:off x="838200" y="1557867"/>
            <a:ext cx="10515600" cy="4619096"/>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nl-NL" b="1" dirty="0">
                <a:solidFill>
                  <a:srgbClr val="C00000"/>
                </a:solidFill>
              </a:rPr>
              <a:t>Module</a:t>
            </a:r>
            <a:endParaRPr lang="nl-NL" dirty="0"/>
          </a:p>
        </p:txBody>
      </p:sp>
      <p:sp>
        <p:nvSpPr>
          <p:cNvPr id="5" name="Rectangle 4"/>
          <p:cNvSpPr/>
          <p:nvPr/>
        </p:nvSpPr>
        <p:spPr>
          <a:xfrm>
            <a:off x="5261733" y="1641312"/>
            <a:ext cx="1668534" cy="369332"/>
          </a:xfrm>
          <a:prstGeom prst="rect">
            <a:avLst/>
          </a:prstGeom>
        </p:spPr>
        <p:txBody>
          <a:bodyPr wrap="none">
            <a:spAutoFit/>
          </a:bodyPr>
          <a:lstStyle/>
          <a:p>
            <a:pPr algn="ctr"/>
            <a:r>
              <a:rPr lang="nl-NL" dirty="0" err="1"/>
              <a:t>AppComponent</a:t>
            </a:r>
            <a:endParaRPr lang="nl-NL" dirty="0"/>
          </a:p>
        </p:txBody>
      </p:sp>
      <p:sp>
        <p:nvSpPr>
          <p:cNvPr id="8" name="Afgeronde rechthoek 10"/>
          <p:cNvSpPr/>
          <p:nvPr/>
        </p:nvSpPr>
        <p:spPr>
          <a:xfrm>
            <a:off x="1231911" y="2010644"/>
            <a:ext cx="9661866" cy="63120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BookSearchComponent</a:t>
            </a:r>
            <a:endParaRPr lang="nl-NL" dirty="0"/>
          </a:p>
        </p:txBody>
      </p:sp>
      <p:sp>
        <p:nvSpPr>
          <p:cNvPr id="9" name="Afgeronde rechthoek 10"/>
          <p:cNvSpPr/>
          <p:nvPr/>
        </p:nvSpPr>
        <p:spPr>
          <a:xfrm>
            <a:off x="1231911" y="2736835"/>
            <a:ext cx="9661866" cy="30430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BookListComponent</a:t>
            </a:r>
            <a:endParaRPr lang="nl-NL" dirty="0"/>
          </a:p>
        </p:txBody>
      </p:sp>
      <p:sp>
        <p:nvSpPr>
          <p:cNvPr id="14" name="Rectangle 13"/>
          <p:cNvSpPr/>
          <p:nvPr/>
        </p:nvSpPr>
        <p:spPr>
          <a:xfrm>
            <a:off x="5449829" y="1093551"/>
            <a:ext cx="1292341" cy="369332"/>
          </a:xfrm>
          <a:prstGeom prst="rect">
            <a:avLst/>
          </a:prstGeom>
        </p:spPr>
        <p:txBody>
          <a:bodyPr wrap="none">
            <a:spAutoFit/>
          </a:bodyPr>
          <a:lstStyle/>
          <a:p>
            <a:pPr algn="ctr"/>
            <a:r>
              <a:rPr lang="nl-NL" dirty="0" err="1">
                <a:solidFill>
                  <a:schemeClr val="bg1"/>
                </a:solidFill>
              </a:rPr>
              <a:t>AppModule</a:t>
            </a:r>
            <a:endParaRPr lang="nl-NL" dirty="0">
              <a:solidFill>
                <a:schemeClr val="bg1"/>
              </a:solidFill>
            </a:endParaRPr>
          </a:p>
        </p:txBody>
      </p:sp>
    </p:spTree>
    <p:extLst>
      <p:ext uri="{BB962C8B-B14F-4D97-AF65-F5344CB8AC3E}">
        <p14:creationId xmlns:p14="http://schemas.microsoft.com/office/powerpoint/2010/main" val="24817700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rgbClr val="FFC000"/>
                </a:solidFill>
              </a:rPr>
              <a:t>AppModule</a:t>
            </a:r>
            <a:endParaRPr lang="nl-NL" dirty="0"/>
          </a:p>
        </p:txBody>
      </p:sp>
      <p:sp>
        <p:nvSpPr>
          <p:cNvPr id="3" name="Tijdelijke aanduiding voor inhoud 2"/>
          <p:cNvSpPr>
            <a:spLocks noGrp="1"/>
          </p:cNvSpPr>
          <p:nvPr>
            <p:ph idx="1"/>
          </p:nvPr>
        </p:nvSpPr>
        <p:spPr>
          <a:xfrm>
            <a:off x="838199" y="1825624"/>
            <a:ext cx="10622973" cy="4554393"/>
          </a:xfrm>
        </p:spPr>
        <p:txBody>
          <a:bodyPr>
            <a:normAutofit fontScale="62500" lnSpcReduction="20000"/>
          </a:bodyPr>
          <a:lstStyle/>
          <a:p>
            <a:pPr marL="0" indent="0">
              <a:buNone/>
            </a:pPr>
            <a:r>
              <a:rPr lang="nl-NL" b="1" dirty="0">
                <a:solidFill>
                  <a:srgbClr val="C00000"/>
                </a:solidFill>
              </a:rPr>
              <a:t>import</a:t>
            </a:r>
            <a:r>
              <a:rPr lang="nl-NL" b="1" dirty="0"/>
              <a:t> {</a:t>
            </a:r>
            <a:r>
              <a:rPr lang="nl-NL" b="1" dirty="0" err="1"/>
              <a:t>NgModule</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angular</a:t>
            </a:r>
            <a:r>
              <a:rPr lang="nl-NL" b="1" i="1" dirty="0">
                <a:solidFill>
                  <a:srgbClr val="FF0000"/>
                </a:solidFill>
              </a:rPr>
              <a:t>/</a:t>
            </a:r>
            <a:r>
              <a:rPr lang="nl-NL" b="1" i="1" dirty="0" err="1">
                <a:solidFill>
                  <a:srgbClr val="FF0000"/>
                </a:solidFill>
              </a:rPr>
              <a:t>core</a:t>
            </a:r>
            <a:r>
              <a:rPr lang="nl-NL" b="1" i="1" dirty="0">
                <a:solidFill>
                  <a:srgbClr val="FF0000"/>
                </a:solidFill>
              </a:rPr>
              <a:t>'</a:t>
            </a:r>
            <a:r>
              <a:rPr lang="nl-NL" b="1" dirty="0"/>
              <a:t>;</a:t>
            </a:r>
          </a:p>
          <a:p>
            <a:pPr marL="0" indent="0">
              <a:buNone/>
            </a:pPr>
            <a:r>
              <a:rPr lang="nl-NL" b="1" dirty="0">
                <a:solidFill>
                  <a:srgbClr val="C00000"/>
                </a:solidFill>
              </a:rPr>
              <a:t>import</a:t>
            </a:r>
            <a:r>
              <a:rPr lang="nl-NL" b="1" dirty="0"/>
              <a:t> {</a:t>
            </a:r>
            <a:r>
              <a:rPr lang="nl-NL" b="1" dirty="0" err="1"/>
              <a:t>BrowserModule</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angular</a:t>
            </a:r>
            <a:r>
              <a:rPr lang="nl-NL" b="1" i="1" dirty="0">
                <a:solidFill>
                  <a:srgbClr val="FF0000"/>
                </a:solidFill>
              </a:rPr>
              <a:t>/platform-browser'</a:t>
            </a:r>
            <a:r>
              <a:rPr lang="nl-NL" b="1" dirty="0"/>
              <a:t>;</a:t>
            </a:r>
          </a:p>
          <a:p>
            <a:pPr marL="0" indent="0">
              <a:buNone/>
            </a:pPr>
            <a:r>
              <a:rPr lang="nl-NL" b="1" dirty="0">
                <a:solidFill>
                  <a:srgbClr val="C00000"/>
                </a:solidFill>
              </a:rPr>
              <a:t>import</a:t>
            </a:r>
            <a:r>
              <a:rPr lang="nl-NL" b="1" dirty="0"/>
              <a:t> {</a:t>
            </a:r>
            <a:r>
              <a:rPr lang="nl-NL" b="1" dirty="0" err="1"/>
              <a:t>AppComponent</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app.component</a:t>
            </a:r>
            <a:r>
              <a:rPr lang="nl-NL" b="1" i="1" dirty="0">
                <a:solidFill>
                  <a:srgbClr val="FF0000"/>
                </a:solidFill>
              </a:rPr>
              <a:t>'</a:t>
            </a:r>
            <a:r>
              <a:rPr lang="nl-NL" b="1" dirty="0"/>
              <a:t>;</a:t>
            </a:r>
          </a:p>
          <a:p>
            <a:pPr marL="0" indent="0">
              <a:buNone/>
            </a:pPr>
            <a:r>
              <a:rPr lang="nl-NL" b="1" dirty="0">
                <a:solidFill>
                  <a:srgbClr val="C00000"/>
                </a:solidFill>
              </a:rPr>
              <a:t>import</a:t>
            </a:r>
            <a:r>
              <a:rPr lang="nl-NL" b="1" dirty="0"/>
              <a:t> {</a:t>
            </a:r>
            <a:r>
              <a:rPr lang="nl-NL" b="1" dirty="0" err="1"/>
              <a:t>BookListComponent</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book</a:t>
            </a:r>
            <a:r>
              <a:rPr lang="nl-NL" b="1" i="1" dirty="0">
                <a:solidFill>
                  <a:srgbClr val="FF0000"/>
                </a:solidFill>
              </a:rPr>
              <a:t>-list/</a:t>
            </a:r>
            <a:r>
              <a:rPr lang="nl-NL" b="1" i="1" dirty="0" err="1">
                <a:solidFill>
                  <a:srgbClr val="FF0000"/>
                </a:solidFill>
              </a:rPr>
              <a:t>book-list.component</a:t>
            </a:r>
            <a:r>
              <a:rPr lang="nl-NL" b="1" i="1" dirty="0">
                <a:solidFill>
                  <a:srgbClr val="FF0000"/>
                </a:solidFill>
              </a:rPr>
              <a:t>'</a:t>
            </a:r>
            <a:r>
              <a:rPr lang="nl-NL" b="1" dirty="0"/>
              <a:t>;</a:t>
            </a:r>
          </a:p>
          <a:p>
            <a:pPr marL="0" indent="0">
              <a:buNone/>
            </a:pPr>
            <a:r>
              <a:rPr lang="nl-NL" b="1" dirty="0">
                <a:solidFill>
                  <a:srgbClr val="C00000"/>
                </a:solidFill>
              </a:rPr>
              <a:t>import</a:t>
            </a:r>
            <a:r>
              <a:rPr lang="nl-NL" b="1" dirty="0"/>
              <a:t> {</a:t>
            </a:r>
            <a:r>
              <a:rPr lang="nl-NL" b="1" dirty="0" err="1"/>
              <a:t>BookSearchComponent</a:t>
            </a:r>
            <a:r>
              <a:rPr lang="nl-NL" b="1" dirty="0"/>
              <a:t>}   </a:t>
            </a:r>
            <a:r>
              <a:rPr lang="nl-NL" b="1" dirty="0" err="1">
                <a:solidFill>
                  <a:srgbClr val="C00000"/>
                </a:solidFill>
              </a:rPr>
              <a:t>from</a:t>
            </a:r>
            <a:r>
              <a:rPr lang="nl-NL" b="1" dirty="0"/>
              <a:t>   </a:t>
            </a:r>
            <a:r>
              <a:rPr lang="nl-NL" b="1" i="1" dirty="0">
                <a:solidFill>
                  <a:srgbClr val="FF0000"/>
                </a:solidFill>
              </a:rPr>
              <a:t>‘../ </a:t>
            </a:r>
            <a:r>
              <a:rPr lang="nl-NL" b="1" i="1" dirty="0" err="1">
                <a:solidFill>
                  <a:srgbClr val="FF0000"/>
                </a:solidFill>
              </a:rPr>
              <a:t>book</a:t>
            </a:r>
            <a:r>
              <a:rPr lang="nl-NL" b="1" i="1" dirty="0">
                <a:solidFill>
                  <a:srgbClr val="FF0000"/>
                </a:solidFill>
              </a:rPr>
              <a:t>-search/</a:t>
            </a:r>
            <a:r>
              <a:rPr lang="nl-NL" b="1" i="1" dirty="0" err="1">
                <a:solidFill>
                  <a:srgbClr val="FF0000"/>
                </a:solidFill>
              </a:rPr>
              <a:t>book-search.component</a:t>
            </a:r>
            <a:r>
              <a:rPr lang="nl-NL" b="1" i="1" dirty="0">
                <a:solidFill>
                  <a:srgbClr val="FF0000"/>
                </a:solidFill>
              </a:rPr>
              <a:t>'</a:t>
            </a:r>
            <a:r>
              <a:rPr lang="nl-NL" b="1" dirty="0"/>
              <a:t>;</a:t>
            </a:r>
          </a:p>
          <a:p>
            <a:pPr marL="0" indent="0">
              <a:buNone/>
            </a:pPr>
            <a:endParaRPr lang="nl-NL" b="1" dirty="0"/>
          </a:p>
          <a:p>
            <a:pPr marL="0" indent="0">
              <a:buNone/>
            </a:pPr>
            <a:endParaRPr lang="nl-NL" b="1" dirty="0"/>
          </a:p>
          <a:p>
            <a:pPr marL="0" indent="0">
              <a:buNone/>
            </a:pPr>
            <a:r>
              <a:rPr lang="nl-NL" b="1" dirty="0"/>
              <a:t>@</a:t>
            </a:r>
            <a:r>
              <a:rPr lang="nl-NL" b="1" dirty="0" err="1"/>
              <a:t>NgModule</a:t>
            </a:r>
            <a:r>
              <a:rPr lang="nl-NL" b="1" dirty="0"/>
              <a:t>({</a:t>
            </a:r>
          </a:p>
          <a:p>
            <a:pPr marL="0" indent="0">
              <a:buNone/>
            </a:pPr>
            <a:r>
              <a:rPr lang="nl-NL" b="1" dirty="0"/>
              <a:t>    </a:t>
            </a:r>
            <a:r>
              <a:rPr lang="nl-NL" b="1" dirty="0" err="1"/>
              <a:t>imports</a:t>
            </a:r>
            <a:r>
              <a:rPr lang="nl-NL" b="1" dirty="0"/>
              <a:t>: [</a:t>
            </a:r>
            <a:r>
              <a:rPr lang="nl-NL" b="1" dirty="0" err="1"/>
              <a:t>BrowserModule</a:t>
            </a:r>
            <a:r>
              <a:rPr lang="nl-NL" b="1" dirty="0"/>
              <a:t>],   </a:t>
            </a:r>
            <a:r>
              <a:rPr lang="nl-NL" sz="2200" b="1" i="1" dirty="0">
                <a:highlight>
                  <a:srgbClr val="FFFF00"/>
                </a:highlight>
              </a:rPr>
              <a:t>// </a:t>
            </a:r>
            <a:r>
              <a:rPr lang="nl-NL" sz="2200" b="1" i="1" dirty="0" err="1">
                <a:highlight>
                  <a:srgbClr val="FFFF00"/>
                </a:highlight>
              </a:rPr>
              <a:t>inject</a:t>
            </a:r>
            <a:r>
              <a:rPr lang="nl-NL" sz="2200" b="1" i="1" dirty="0">
                <a:highlight>
                  <a:srgbClr val="FFFF00"/>
                </a:highlight>
              </a:rPr>
              <a:t> </a:t>
            </a:r>
            <a:r>
              <a:rPr lang="nl-NL" sz="2200" b="1" i="1" dirty="0" err="1">
                <a:highlight>
                  <a:srgbClr val="FFFF00"/>
                </a:highlight>
              </a:rPr>
              <a:t>build</a:t>
            </a:r>
            <a:r>
              <a:rPr lang="nl-NL" sz="2200" b="1" i="1" dirty="0">
                <a:highlight>
                  <a:srgbClr val="FFFF00"/>
                </a:highlight>
              </a:rPr>
              <a:t>-in modules</a:t>
            </a:r>
          </a:p>
          <a:p>
            <a:pPr marL="0" indent="0">
              <a:buNone/>
            </a:pPr>
            <a:r>
              <a:rPr lang="nl-NL" b="1" dirty="0"/>
              <a:t>    </a:t>
            </a:r>
            <a:r>
              <a:rPr lang="nl-NL" b="1" dirty="0" err="1"/>
              <a:t>declarations</a:t>
            </a:r>
            <a:r>
              <a:rPr lang="nl-NL" b="1" dirty="0"/>
              <a:t>: [</a:t>
            </a:r>
            <a:r>
              <a:rPr lang="nl-NL" b="1" dirty="0" err="1">
                <a:solidFill>
                  <a:srgbClr val="FF0000"/>
                </a:solidFill>
              </a:rPr>
              <a:t>AppComponent</a:t>
            </a:r>
            <a:r>
              <a:rPr lang="nl-NL" b="1" dirty="0"/>
              <a:t> , </a:t>
            </a:r>
            <a:r>
              <a:rPr lang="nl-NL" b="1" dirty="0" err="1"/>
              <a:t>BookSearchComponent</a:t>
            </a:r>
            <a:r>
              <a:rPr lang="nl-NL" b="1" dirty="0"/>
              <a:t>, </a:t>
            </a:r>
            <a:r>
              <a:rPr lang="nl-NL" b="1" dirty="0" err="1"/>
              <a:t>BookListComponent</a:t>
            </a:r>
            <a:r>
              <a:rPr lang="nl-NL" b="1" dirty="0"/>
              <a:t>],   </a:t>
            </a:r>
            <a:r>
              <a:rPr lang="nl-NL" sz="2200" b="1" i="1" dirty="0">
                <a:highlight>
                  <a:srgbClr val="FFFF00"/>
                </a:highlight>
              </a:rPr>
              <a:t>// </a:t>
            </a:r>
            <a:r>
              <a:rPr lang="nl-NL" sz="2200" b="1" i="1" dirty="0" err="1">
                <a:highlight>
                  <a:srgbClr val="FFFF00"/>
                </a:highlight>
              </a:rPr>
              <a:t>inject</a:t>
            </a:r>
            <a:r>
              <a:rPr lang="nl-NL" sz="2200" b="1" i="1" dirty="0">
                <a:highlight>
                  <a:srgbClr val="FFFF00"/>
                </a:highlight>
              </a:rPr>
              <a:t> </a:t>
            </a:r>
            <a:r>
              <a:rPr lang="nl-NL" sz="2200" b="1" i="1" dirty="0" err="1">
                <a:highlight>
                  <a:srgbClr val="FFFF00"/>
                </a:highlight>
              </a:rPr>
              <a:t>your</a:t>
            </a:r>
            <a:r>
              <a:rPr lang="nl-NL" sz="2200" b="1" i="1" dirty="0">
                <a:highlight>
                  <a:srgbClr val="FFFF00"/>
                </a:highlight>
              </a:rPr>
              <a:t> </a:t>
            </a:r>
            <a:r>
              <a:rPr lang="nl-NL" sz="2200" b="1" i="1" dirty="0" err="1">
                <a:highlight>
                  <a:srgbClr val="FFFF00"/>
                </a:highlight>
              </a:rPr>
              <a:t>own</a:t>
            </a:r>
            <a:r>
              <a:rPr lang="nl-NL" sz="2200" b="1" i="1" dirty="0">
                <a:highlight>
                  <a:srgbClr val="FFFF00"/>
                </a:highlight>
              </a:rPr>
              <a:t> </a:t>
            </a:r>
            <a:r>
              <a:rPr lang="nl-NL" sz="2200" b="1" i="1" dirty="0" err="1">
                <a:highlight>
                  <a:srgbClr val="FFFF00"/>
                </a:highlight>
              </a:rPr>
              <a:t>components</a:t>
            </a:r>
            <a:endParaRPr lang="nl-NL" sz="2200" b="1" i="1" dirty="0">
              <a:highlight>
                <a:srgbClr val="FFFF00"/>
              </a:highlight>
            </a:endParaRPr>
          </a:p>
          <a:p>
            <a:pPr marL="0" indent="0">
              <a:buNone/>
            </a:pPr>
            <a:r>
              <a:rPr lang="nl-NL" b="1" dirty="0"/>
              <a:t>    bootstrap: [</a:t>
            </a:r>
            <a:r>
              <a:rPr lang="nl-NL" sz="3800" b="1" dirty="0" err="1">
                <a:solidFill>
                  <a:srgbClr val="C00000"/>
                </a:solidFill>
              </a:rPr>
              <a:t>AppComponent</a:t>
            </a:r>
            <a:r>
              <a:rPr lang="nl-NL" sz="2200" b="1" dirty="0"/>
              <a:t>]        </a:t>
            </a:r>
            <a:r>
              <a:rPr lang="nl-NL" sz="2200" b="1" i="1" dirty="0">
                <a:highlight>
                  <a:srgbClr val="FFFF00"/>
                </a:highlight>
              </a:rPr>
              <a:t>// </a:t>
            </a:r>
            <a:r>
              <a:rPr lang="nl-NL" sz="2200" b="1" i="1" dirty="0" err="1">
                <a:highlight>
                  <a:srgbClr val="FFFF00"/>
                </a:highlight>
              </a:rPr>
              <a:t>main</a:t>
            </a:r>
            <a:r>
              <a:rPr lang="nl-NL" sz="2200" b="1" i="1" dirty="0">
                <a:highlight>
                  <a:srgbClr val="FFFF00"/>
                </a:highlight>
              </a:rPr>
              <a:t> component </a:t>
            </a:r>
            <a:r>
              <a:rPr lang="nl-NL" sz="2200" b="1" i="1" dirty="0" err="1">
                <a:highlight>
                  <a:srgbClr val="FFFF00"/>
                </a:highlight>
              </a:rPr>
              <a:t>you</a:t>
            </a:r>
            <a:r>
              <a:rPr lang="nl-NL" sz="2200" b="1" i="1" dirty="0">
                <a:highlight>
                  <a:srgbClr val="FFFF00"/>
                </a:highlight>
              </a:rPr>
              <a:t> </a:t>
            </a:r>
            <a:r>
              <a:rPr lang="nl-NL" sz="2200" b="1" i="1" dirty="0" err="1">
                <a:highlight>
                  <a:srgbClr val="FFFF00"/>
                </a:highlight>
              </a:rPr>
              <a:t>need</a:t>
            </a:r>
            <a:r>
              <a:rPr lang="nl-NL" sz="2200" b="1" i="1" dirty="0">
                <a:highlight>
                  <a:srgbClr val="FFFF00"/>
                </a:highlight>
              </a:rPr>
              <a:t> </a:t>
            </a:r>
            <a:r>
              <a:rPr lang="nl-NL" sz="2200" b="1" i="1" dirty="0" err="1">
                <a:highlight>
                  <a:srgbClr val="FFFF00"/>
                </a:highlight>
              </a:rPr>
              <a:t>to</a:t>
            </a:r>
            <a:r>
              <a:rPr lang="nl-NL" sz="2200" b="1" i="1" dirty="0">
                <a:highlight>
                  <a:srgbClr val="FFFF00"/>
                </a:highlight>
              </a:rPr>
              <a:t> bootstrap</a:t>
            </a:r>
          </a:p>
          <a:p>
            <a:pPr marL="0" indent="0">
              <a:buNone/>
            </a:pPr>
            <a:r>
              <a:rPr lang="nl-NL" b="1" dirty="0"/>
              <a:t>})</a:t>
            </a:r>
          </a:p>
          <a:p>
            <a:pPr marL="0" indent="0">
              <a:buNone/>
            </a:pPr>
            <a:endParaRPr lang="nl-NL" b="1" dirty="0"/>
          </a:p>
          <a:p>
            <a:pPr marL="0" indent="0">
              <a:buNone/>
            </a:pPr>
            <a:r>
              <a:rPr lang="nl-NL" b="1" dirty="0"/>
              <a:t>export class </a:t>
            </a:r>
            <a:r>
              <a:rPr lang="nl-NL" b="1" dirty="0" err="1"/>
              <a:t>AppModule</a:t>
            </a:r>
            <a:r>
              <a:rPr lang="nl-NL" b="1" dirty="0"/>
              <a:t> { }</a:t>
            </a:r>
          </a:p>
          <a:p>
            <a:pPr marL="0" indent="0">
              <a:buNone/>
            </a:pPr>
            <a:endParaRPr lang="nl-NL" b="1" dirty="0"/>
          </a:p>
          <a:p>
            <a:pPr marL="0" indent="0">
              <a:buNone/>
            </a:pPr>
            <a:endParaRPr lang="nl-NL" b="1" dirty="0"/>
          </a:p>
          <a:p>
            <a:pPr marL="0" indent="0">
              <a:buNone/>
            </a:pPr>
            <a:endParaRPr lang="nl-NL" b="1" dirty="0"/>
          </a:p>
          <a:p>
            <a:pPr marL="0" indent="0">
              <a:buNone/>
            </a:pPr>
            <a:endParaRPr lang="nl-NL" b="1" dirty="0"/>
          </a:p>
          <a:p>
            <a:pPr marL="0" indent="0">
              <a:buNone/>
            </a:pPr>
            <a:endParaRPr lang="nl-NL" b="1" dirty="0"/>
          </a:p>
          <a:p>
            <a:pPr marL="0" indent="0">
              <a:buNone/>
            </a:pPr>
            <a:endParaRPr lang="nl-NL" b="1" dirty="0"/>
          </a:p>
          <a:p>
            <a:pPr marL="0" indent="0">
              <a:buNone/>
            </a:pPr>
            <a:endParaRPr lang="nl-NL" dirty="0"/>
          </a:p>
          <a:p>
            <a:pPr marL="0" indent="0">
              <a:buNone/>
            </a:pPr>
            <a:endParaRPr lang="nl-NL" dirty="0"/>
          </a:p>
        </p:txBody>
      </p:sp>
    </p:spTree>
    <p:extLst>
      <p:ext uri="{BB962C8B-B14F-4D97-AF65-F5344CB8AC3E}">
        <p14:creationId xmlns:p14="http://schemas.microsoft.com/office/powerpoint/2010/main" val="38213827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03EE3-83DE-3D45-8A5F-F9C34EFC89EE}"/>
              </a:ext>
            </a:extLst>
          </p:cNvPr>
          <p:cNvSpPr>
            <a:spLocks noGrp="1"/>
          </p:cNvSpPr>
          <p:nvPr>
            <p:ph type="title"/>
          </p:nvPr>
        </p:nvSpPr>
        <p:spPr/>
        <p:txBody>
          <a:bodyPr/>
          <a:lstStyle/>
          <a:p>
            <a:pPr algn="ctr"/>
            <a:r>
              <a:rPr lang="en-US" b="1" dirty="0"/>
              <a:t>Agenda – 3 parts</a:t>
            </a:r>
          </a:p>
        </p:txBody>
      </p:sp>
      <p:sp>
        <p:nvSpPr>
          <p:cNvPr id="3" name="Content Placeholder 2">
            <a:extLst>
              <a:ext uri="{FF2B5EF4-FFF2-40B4-BE49-F238E27FC236}">
                <a16:creationId xmlns:a16="http://schemas.microsoft.com/office/drawing/2014/main" id="{4AF6F43B-24EF-9345-B2C5-1F55F2C38200}"/>
              </a:ext>
            </a:extLst>
          </p:cNvPr>
          <p:cNvSpPr>
            <a:spLocks noGrp="1"/>
          </p:cNvSpPr>
          <p:nvPr>
            <p:ph idx="1"/>
          </p:nvPr>
        </p:nvSpPr>
        <p:spPr/>
        <p:txBody>
          <a:bodyPr>
            <a:normAutofit fontScale="47500" lnSpcReduction="20000"/>
          </a:bodyPr>
          <a:lstStyle/>
          <a:p>
            <a:r>
              <a:rPr lang="en-US" b="1" dirty="0" err="1">
                <a:solidFill>
                  <a:srgbClr val="C00000"/>
                </a:solidFill>
              </a:rPr>
              <a:t>dag</a:t>
            </a:r>
            <a:r>
              <a:rPr lang="en-US" b="1" dirty="0">
                <a:solidFill>
                  <a:srgbClr val="C00000"/>
                </a:solidFill>
              </a:rPr>
              <a:t> 1</a:t>
            </a:r>
          </a:p>
          <a:p>
            <a:pPr lvl="1"/>
            <a:r>
              <a:rPr lang="en-US" dirty="0"/>
              <a:t>Angular + CLI + Project Structure</a:t>
            </a:r>
          </a:p>
          <a:p>
            <a:pPr lvl="1"/>
            <a:r>
              <a:rPr lang="en-US" dirty="0"/>
              <a:t>Directives</a:t>
            </a:r>
          </a:p>
          <a:p>
            <a:pPr lvl="1"/>
            <a:r>
              <a:rPr lang="en-US" dirty="0"/>
              <a:t>Databinding (attribute- and event-binding, 2-way binding)</a:t>
            </a:r>
          </a:p>
          <a:p>
            <a:pPr lvl="1"/>
            <a:r>
              <a:rPr lang="en-US" dirty="0"/>
              <a:t>DI</a:t>
            </a:r>
          </a:p>
          <a:p>
            <a:pPr lvl="1"/>
            <a:r>
              <a:rPr lang="en-US" dirty="0"/>
              <a:t>Service and http (CRUD)</a:t>
            </a:r>
          </a:p>
          <a:p>
            <a:pPr lvl="1"/>
            <a:r>
              <a:rPr lang="en-US" dirty="0"/>
              <a:t>Observables and ‘Async pipe’</a:t>
            </a:r>
          </a:p>
          <a:p>
            <a:r>
              <a:rPr lang="en-US" b="1" dirty="0" err="1">
                <a:solidFill>
                  <a:srgbClr val="C00000"/>
                </a:solidFill>
              </a:rPr>
              <a:t>dag</a:t>
            </a:r>
            <a:r>
              <a:rPr lang="en-US" b="1" dirty="0">
                <a:solidFill>
                  <a:srgbClr val="C00000"/>
                </a:solidFill>
              </a:rPr>
              <a:t> 2</a:t>
            </a:r>
          </a:p>
          <a:p>
            <a:pPr lvl="1"/>
            <a:r>
              <a:rPr lang="en-US" dirty="0"/>
              <a:t>Observables</a:t>
            </a:r>
          </a:p>
          <a:p>
            <a:pPr lvl="1"/>
            <a:r>
              <a:rPr lang="en-US" dirty="0"/>
              <a:t>Components</a:t>
            </a:r>
          </a:p>
          <a:p>
            <a:pPr lvl="1"/>
            <a:r>
              <a:rPr lang="en-US" dirty="0" err="1"/>
              <a:t>Pubsub</a:t>
            </a:r>
            <a:r>
              <a:rPr lang="en-US" dirty="0"/>
              <a:t> pattern</a:t>
            </a:r>
          </a:p>
          <a:p>
            <a:pPr lvl="1"/>
            <a:r>
              <a:rPr lang="en-US" dirty="0"/>
              <a:t>Routing</a:t>
            </a:r>
          </a:p>
          <a:p>
            <a:pPr lvl="1"/>
            <a:r>
              <a:rPr lang="en-US" dirty="0"/>
              <a:t>Pipes</a:t>
            </a:r>
          </a:p>
          <a:p>
            <a:pPr lvl="1"/>
            <a:r>
              <a:rPr lang="en-US" dirty="0"/>
              <a:t>Optional: How to create an App with Angular</a:t>
            </a:r>
          </a:p>
          <a:p>
            <a:r>
              <a:rPr lang="en-US" b="1" dirty="0" err="1">
                <a:solidFill>
                  <a:srgbClr val="C00000"/>
                </a:solidFill>
              </a:rPr>
              <a:t>dag</a:t>
            </a:r>
            <a:r>
              <a:rPr lang="en-US" b="1" dirty="0">
                <a:solidFill>
                  <a:srgbClr val="C00000"/>
                </a:solidFill>
              </a:rPr>
              <a:t> 3</a:t>
            </a:r>
          </a:p>
          <a:p>
            <a:pPr lvl="1"/>
            <a:r>
              <a:rPr lang="en-US" dirty="0"/>
              <a:t>Advanced topics like Redux/</a:t>
            </a:r>
            <a:r>
              <a:rPr lang="en-US" dirty="0" err="1"/>
              <a:t>Ngrx</a:t>
            </a:r>
            <a:endParaRPr lang="en-US" dirty="0"/>
          </a:p>
          <a:p>
            <a:pPr lvl="1"/>
            <a:r>
              <a:rPr lang="en-US" dirty="0"/>
              <a:t>Change detection</a:t>
            </a:r>
          </a:p>
          <a:p>
            <a:pPr lvl="1"/>
            <a:r>
              <a:rPr lang="en-US" dirty="0"/>
              <a:t>Multiple modules</a:t>
            </a:r>
          </a:p>
          <a:p>
            <a:pPr lvl="1"/>
            <a:r>
              <a:rPr lang="en-US" dirty="0"/>
              <a:t>Lazy loading</a:t>
            </a:r>
          </a:p>
          <a:p>
            <a:pPr lvl="1"/>
            <a:r>
              <a:rPr lang="en-US" dirty="0"/>
              <a:t>Forms</a:t>
            </a:r>
          </a:p>
          <a:p>
            <a:pPr lvl="1"/>
            <a:r>
              <a:rPr lang="en-US" dirty="0"/>
              <a:t>Custom directives</a:t>
            </a:r>
          </a:p>
          <a:p>
            <a:pPr lvl="1"/>
            <a:r>
              <a:rPr lang="en-US" dirty="0"/>
              <a:t>Custom elements / Web Components</a:t>
            </a:r>
          </a:p>
          <a:p>
            <a:pPr lvl="1"/>
            <a:endParaRPr lang="en-US" dirty="0"/>
          </a:p>
          <a:p>
            <a:pPr lvl="1"/>
            <a:endParaRPr lang="en-US" dirty="0"/>
          </a:p>
          <a:p>
            <a:pPr lvl="1"/>
            <a:endParaRPr lang="en-US" dirty="0"/>
          </a:p>
        </p:txBody>
      </p:sp>
    </p:spTree>
    <p:extLst>
      <p:ext uri="{BB962C8B-B14F-4D97-AF65-F5344CB8AC3E}">
        <p14:creationId xmlns:p14="http://schemas.microsoft.com/office/powerpoint/2010/main" val="21099908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681059" y="2142813"/>
            <a:ext cx="7327292" cy="1286378"/>
          </a:xfrm>
          <a:prstGeom prst="rect">
            <a:avLst/>
          </a:prstGeom>
        </p:spPr>
        <p:txBody>
          <a:bodyPr vert="horz" wrap="square" lIns="0" tIns="0" rIns="0" bIns="0" rtlCol="0">
            <a:spAutoFit/>
          </a:bodyPr>
          <a:lstStyle/>
          <a:p>
            <a:pPr marL="11516" algn="ctr"/>
            <a:r>
              <a:rPr sz="5395" b="1" spc="-5" dirty="0">
                <a:latin typeface="Verdana"/>
                <a:cs typeface="Verdana"/>
              </a:rPr>
              <a:t>Angula</a:t>
            </a:r>
            <a:r>
              <a:rPr sz="5395" b="1" dirty="0">
                <a:latin typeface="Verdana"/>
                <a:cs typeface="Verdana"/>
              </a:rPr>
              <a:t>r</a:t>
            </a:r>
            <a:r>
              <a:rPr sz="5395" b="1" spc="521" dirty="0">
                <a:latin typeface="Times New Roman"/>
                <a:cs typeface="Times New Roman"/>
              </a:rPr>
              <a:t> </a:t>
            </a:r>
            <a:r>
              <a:rPr sz="5395" b="1" dirty="0">
                <a:latin typeface="Verdana"/>
                <a:cs typeface="Verdana"/>
              </a:rPr>
              <a:t>CLI</a:t>
            </a:r>
            <a:endParaRPr sz="5395" dirty="0">
              <a:latin typeface="Verdana"/>
              <a:cs typeface="Verdana"/>
            </a:endParaRPr>
          </a:p>
          <a:p>
            <a:pPr marL="11516" algn="ctr">
              <a:spcBef>
                <a:spcPts val="979"/>
              </a:spcBef>
            </a:pPr>
            <a:r>
              <a:rPr lang="nl-NL" sz="2131" spc="9" dirty="0" err="1">
                <a:latin typeface="Verdana"/>
                <a:cs typeface="Verdana"/>
              </a:rPr>
              <a:t>Generate</a:t>
            </a:r>
            <a:r>
              <a:rPr lang="nl-NL" sz="2131" spc="9" dirty="0">
                <a:latin typeface="Verdana"/>
                <a:cs typeface="Verdana"/>
              </a:rPr>
              <a:t> </a:t>
            </a:r>
            <a:r>
              <a:rPr lang="nl-NL" sz="2131" spc="9" dirty="0" err="1">
                <a:latin typeface="Verdana"/>
                <a:cs typeface="Verdana"/>
              </a:rPr>
              <a:t>Angular</a:t>
            </a:r>
            <a:r>
              <a:rPr lang="nl-NL" sz="2131" spc="9" dirty="0">
                <a:latin typeface="Verdana"/>
                <a:cs typeface="Verdana"/>
              </a:rPr>
              <a:t> </a:t>
            </a:r>
            <a:r>
              <a:rPr lang="nl-NL" sz="2131" spc="9" dirty="0" err="1">
                <a:latin typeface="Verdana"/>
                <a:cs typeface="Verdana"/>
              </a:rPr>
              <a:t>projects</a:t>
            </a:r>
            <a:r>
              <a:rPr lang="nl-NL" sz="2131" spc="9" dirty="0">
                <a:latin typeface="Verdana"/>
                <a:cs typeface="Verdana"/>
              </a:rPr>
              <a:t> via</a:t>
            </a:r>
            <a:r>
              <a:rPr lang="nl-NL" sz="2131" spc="227" dirty="0">
                <a:latin typeface="Times New Roman"/>
                <a:cs typeface="Times New Roman"/>
              </a:rPr>
              <a:t> </a:t>
            </a:r>
            <a:r>
              <a:rPr lang="nl-NL" sz="2131" spc="9" dirty="0" err="1">
                <a:latin typeface="Verdana"/>
                <a:cs typeface="Verdana"/>
              </a:rPr>
              <a:t>the</a:t>
            </a:r>
            <a:r>
              <a:rPr lang="nl-NL" sz="2131" spc="227" dirty="0">
                <a:latin typeface="Times New Roman"/>
                <a:cs typeface="Times New Roman"/>
              </a:rPr>
              <a:t> </a:t>
            </a:r>
            <a:r>
              <a:rPr lang="nl-NL" sz="2131" spc="14" dirty="0" err="1">
                <a:latin typeface="Verdana"/>
                <a:cs typeface="Verdana"/>
              </a:rPr>
              <a:t>command</a:t>
            </a:r>
            <a:r>
              <a:rPr lang="nl-NL" sz="2131" spc="218" dirty="0">
                <a:latin typeface="Times New Roman"/>
                <a:cs typeface="Times New Roman"/>
              </a:rPr>
              <a:t> </a:t>
            </a:r>
            <a:r>
              <a:rPr lang="nl-NL" sz="2131" spc="5" dirty="0">
                <a:latin typeface="Verdana"/>
                <a:cs typeface="Verdana"/>
              </a:rPr>
              <a:t>line</a:t>
            </a:r>
            <a:endParaRPr sz="2131" dirty="0">
              <a:latin typeface="Verdana"/>
              <a:cs typeface="Verdana"/>
            </a:endParaRPr>
          </a:p>
        </p:txBody>
      </p:sp>
    </p:spTree>
    <p:extLst>
      <p:ext uri="{BB962C8B-B14F-4D97-AF65-F5344CB8AC3E}">
        <p14:creationId xmlns:p14="http://schemas.microsoft.com/office/powerpoint/2010/main" val="8690832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403516" y="490597"/>
            <a:ext cx="8217162" cy="5330929"/>
          </a:xfrm>
          <a:prstGeom prst="rect">
            <a:avLst/>
          </a:prstGeom>
          <a:blipFill>
            <a:blip r:embed="rId3" cstate="print"/>
            <a:stretch>
              <a:fillRect/>
            </a:stretch>
          </a:blipFill>
        </p:spPr>
        <p:txBody>
          <a:bodyPr wrap="square" lIns="0" tIns="0" rIns="0" bIns="0" rtlCol="0"/>
          <a:lstStyle/>
          <a:p>
            <a:endParaRPr sz="1632"/>
          </a:p>
        </p:txBody>
      </p:sp>
    </p:spTree>
    <p:extLst>
      <p:ext uri="{BB962C8B-B14F-4D97-AF65-F5344CB8AC3E}">
        <p14:creationId xmlns:p14="http://schemas.microsoft.com/office/powerpoint/2010/main" val="31329170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58827-208D-7243-9C41-8F504DF7E502}"/>
              </a:ext>
            </a:extLst>
          </p:cNvPr>
          <p:cNvSpPr>
            <a:spLocks noGrp="1"/>
          </p:cNvSpPr>
          <p:nvPr>
            <p:ph type="title"/>
          </p:nvPr>
        </p:nvSpPr>
        <p:spPr/>
        <p:txBody>
          <a:bodyPr/>
          <a:lstStyle/>
          <a:p>
            <a:pPr algn="ctr"/>
            <a:r>
              <a:rPr lang="en-US" b="1" dirty="0"/>
              <a:t>Version check Angular CLI</a:t>
            </a:r>
          </a:p>
        </p:txBody>
      </p:sp>
      <p:sp>
        <p:nvSpPr>
          <p:cNvPr id="3" name="Content Placeholder 2">
            <a:extLst>
              <a:ext uri="{FF2B5EF4-FFF2-40B4-BE49-F238E27FC236}">
                <a16:creationId xmlns:a16="http://schemas.microsoft.com/office/drawing/2014/main" id="{3178E31A-A894-5840-A53A-C89D8D0D7360}"/>
              </a:ext>
            </a:extLst>
          </p:cNvPr>
          <p:cNvSpPr>
            <a:spLocks noGrp="1"/>
          </p:cNvSpPr>
          <p:nvPr>
            <p:ph idx="1"/>
          </p:nvPr>
        </p:nvSpPr>
        <p:spPr/>
        <p:txBody>
          <a:bodyPr/>
          <a:lstStyle/>
          <a:p>
            <a:r>
              <a:rPr lang="en-US" dirty="0"/>
              <a:t>Install node (check: </a:t>
            </a:r>
            <a:r>
              <a:rPr lang="en-US" b="1" dirty="0">
                <a:solidFill>
                  <a:srgbClr val="FF0000"/>
                </a:solidFill>
              </a:rPr>
              <a:t>node -v</a:t>
            </a:r>
            <a:r>
              <a:rPr lang="en-US" dirty="0"/>
              <a:t>)</a:t>
            </a:r>
          </a:p>
          <a:p>
            <a:pPr marL="0" indent="0">
              <a:buNone/>
            </a:pPr>
            <a:endParaRPr lang="en-US" dirty="0"/>
          </a:p>
          <a:p>
            <a:pPr marL="0" indent="0">
              <a:buNone/>
            </a:pPr>
            <a:r>
              <a:rPr lang="en-US" dirty="0"/>
              <a:t>Check your current version of </a:t>
            </a:r>
            <a:r>
              <a:rPr lang="en-US" b="1" dirty="0"/>
              <a:t>Angular CLI:</a:t>
            </a:r>
            <a:r>
              <a:rPr lang="en-US" dirty="0"/>
              <a:t> </a:t>
            </a:r>
          </a:p>
          <a:p>
            <a:pPr marL="457200" lvl="1" indent="0">
              <a:buNone/>
            </a:pPr>
            <a:r>
              <a:rPr lang="en-US" b="1" dirty="0">
                <a:solidFill>
                  <a:srgbClr val="FF0000"/>
                </a:solidFill>
              </a:rPr>
              <a:t>ng </a:t>
            </a:r>
            <a:r>
              <a:rPr lang="en-US" b="1" i="1" dirty="0">
                <a:solidFill>
                  <a:srgbClr val="FF0000"/>
                </a:solidFill>
              </a:rPr>
              <a:t>–version</a:t>
            </a:r>
          </a:p>
          <a:p>
            <a:pPr marL="0" indent="0">
              <a:buNone/>
            </a:pPr>
            <a:endParaRPr lang="en-US" dirty="0"/>
          </a:p>
          <a:p>
            <a:pPr marL="0" indent="0">
              <a:buNone/>
            </a:pPr>
            <a:endParaRPr lang="en-US" dirty="0"/>
          </a:p>
          <a:p>
            <a:endParaRPr lang="en-US" dirty="0"/>
          </a:p>
        </p:txBody>
      </p:sp>
    </p:spTree>
    <p:extLst>
      <p:ext uri="{BB962C8B-B14F-4D97-AF65-F5344CB8AC3E}">
        <p14:creationId xmlns:p14="http://schemas.microsoft.com/office/powerpoint/2010/main" val="16169025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8D587-0C50-394C-9AE8-8148E9FA6F61}"/>
              </a:ext>
            </a:extLst>
          </p:cNvPr>
          <p:cNvSpPr>
            <a:spLocks noGrp="1"/>
          </p:cNvSpPr>
          <p:nvPr>
            <p:ph type="title"/>
          </p:nvPr>
        </p:nvSpPr>
        <p:spPr/>
        <p:txBody>
          <a:bodyPr/>
          <a:lstStyle/>
          <a:p>
            <a:pPr algn="ctr"/>
            <a:r>
              <a:rPr lang="en-US" b="1" dirty="0"/>
              <a:t>Install Angular CLI</a:t>
            </a:r>
            <a:endParaRPr lang="en-US" dirty="0"/>
          </a:p>
        </p:txBody>
      </p:sp>
      <p:sp>
        <p:nvSpPr>
          <p:cNvPr id="3" name="Content Placeholder 2">
            <a:extLst>
              <a:ext uri="{FF2B5EF4-FFF2-40B4-BE49-F238E27FC236}">
                <a16:creationId xmlns:a16="http://schemas.microsoft.com/office/drawing/2014/main" id="{08D75996-D6D5-1A46-BF96-DD2E5DCE4BF1}"/>
              </a:ext>
            </a:extLst>
          </p:cNvPr>
          <p:cNvSpPr>
            <a:spLocks noGrp="1"/>
          </p:cNvSpPr>
          <p:nvPr>
            <p:ph idx="1"/>
          </p:nvPr>
        </p:nvSpPr>
        <p:spPr/>
        <p:txBody>
          <a:bodyPr/>
          <a:lstStyle/>
          <a:p>
            <a:endParaRPr lang="en-US" dirty="0"/>
          </a:p>
          <a:p>
            <a:pPr marL="0" indent="0">
              <a:buNone/>
            </a:pPr>
            <a:r>
              <a:rPr lang="en-US" dirty="0"/>
              <a:t>Install the Angular CLI</a:t>
            </a:r>
          </a:p>
          <a:p>
            <a:pPr marL="457200" lvl="1" indent="0">
              <a:buNone/>
            </a:pPr>
            <a:r>
              <a:rPr lang="en-US" b="1" dirty="0"/>
              <a:t>[</a:t>
            </a:r>
            <a:r>
              <a:rPr lang="en-US" b="1" dirty="0" err="1"/>
              <a:t>sudo</a:t>
            </a:r>
            <a:r>
              <a:rPr lang="en-US" b="1" dirty="0"/>
              <a:t>]</a:t>
            </a:r>
            <a:r>
              <a:rPr lang="en-US" dirty="0"/>
              <a:t> </a:t>
            </a:r>
            <a:r>
              <a:rPr lang="en-US" b="1" dirty="0" err="1">
                <a:solidFill>
                  <a:srgbClr val="FF0000"/>
                </a:solidFill>
              </a:rPr>
              <a:t>npm</a:t>
            </a:r>
            <a:r>
              <a:rPr lang="en-US" b="1" dirty="0">
                <a:solidFill>
                  <a:srgbClr val="FF0000"/>
                </a:solidFill>
              </a:rPr>
              <a:t> install -g @angular/</a:t>
            </a:r>
            <a:r>
              <a:rPr lang="en-US" b="1" dirty="0" err="1">
                <a:solidFill>
                  <a:srgbClr val="FF0000"/>
                </a:solidFill>
              </a:rPr>
              <a:t>cli@latest</a:t>
            </a:r>
            <a:endParaRPr lang="en-US" b="1" dirty="0">
              <a:solidFill>
                <a:srgbClr val="FF0000"/>
              </a:solidFill>
            </a:endParaRPr>
          </a:p>
          <a:p>
            <a:endParaRPr lang="en-US" b="1" dirty="0"/>
          </a:p>
        </p:txBody>
      </p:sp>
    </p:spTree>
    <p:extLst>
      <p:ext uri="{BB962C8B-B14F-4D97-AF65-F5344CB8AC3E}">
        <p14:creationId xmlns:p14="http://schemas.microsoft.com/office/powerpoint/2010/main" val="215258697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EB1BB-7ED7-534E-855F-ADE9F4E0B995}"/>
              </a:ext>
            </a:extLst>
          </p:cNvPr>
          <p:cNvSpPr>
            <a:spLocks noGrp="1"/>
          </p:cNvSpPr>
          <p:nvPr>
            <p:ph type="title"/>
          </p:nvPr>
        </p:nvSpPr>
        <p:spPr/>
        <p:txBody>
          <a:bodyPr>
            <a:normAutofit fontScale="90000"/>
          </a:bodyPr>
          <a:lstStyle/>
          <a:p>
            <a:pPr algn="ctr"/>
            <a:br>
              <a:rPr lang="en-US" dirty="0"/>
            </a:br>
            <a:r>
              <a:rPr lang="en-US" b="1" dirty="0">
                <a:solidFill>
                  <a:srgbClr val="FFC000"/>
                </a:solidFill>
              </a:rPr>
              <a:t>Check your Angular CLI version</a:t>
            </a:r>
            <a:br>
              <a:rPr lang="en-US" dirty="0"/>
            </a:br>
            <a:endParaRPr lang="en-US" dirty="0"/>
          </a:p>
        </p:txBody>
      </p:sp>
      <p:sp>
        <p:nvSpPr>
          <p:cNvPr id="3" name="Content Placeholder 2">
            <a:extLst>
              <a:ext uri="{FF2B5EF4-FFF2-40B4-BE49-F238E27FC236}">
                <a16:creationId xmlns:a16="http://schemas.microsoft.com/office/drawing/2014/main" id="{A4680F6B-9DCF-5941-91D8-83A3E3E63BB9}"/>
              </a:ext>
            </a:extLst>
          </p:cNvPr>
          <p:cNvSpPr>
            <a:spLocks noGrp="1"/>
          </p:cNvSpPr>
          <p:nvPr>
            <p:ph idx="1"/>
          </p:nvPr>
        </p:nvSpPr>
        <p:spPr/>
        <p:txBody>
          <a:bodyPr/>
          <a:lstStyle/>
          <a:p>
            <a:pPr marL="0" indent="0">
              <a:buNone/>
            </a:pPr>
            <a:endParaRPr lang="en-US" dirty="0"/>
          </a:p>
        </p:txBody>
      </p:sp>
      <p:pic>
        <p:nvPicPr>
          <p:cNvPr id="5" name="Picture 4">
            <a:extLst>
              <a:ext uri="{FF2B5EF4-FFF2-40B4-BE49-F238E27FC236}">
                <a16:creationId xmlns:a16="http://schemas.microsoft.com/office/drawing/2014/main" id="{1BD8543E-9F27-1241-874A-E73D507321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2447" y="1686043"/>
            <a:ext cx="4595159" cy="5171957"/>
          </a:xfrm>
          <a:prstGeom prst="rect">
            <a:avLst/>
          </a:prstGeom>
        </p:spPr>
      </p:pic>
    </p:spTree>
    <p:extLst>
      <p:ext uri="{BB962C8B-B14F-4D97-AF65-F5344CB8AC3E}">
        <p14:creationId xmlns:p14="http://schemas.microsoft.com/office/powerpoint/2010/main" val="10608435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4CB39-AC58-E74A-BA22-A51DF31D911F}"/>
              </a:ext>
            </a:extLst>
          </p:cNvPr>
          <p:cNvSpPr>
            <a:spLocks noGrp="1"/>
          </p:cNvSpPr>
          <p:nvPr>
            <p:ph type="title"/>
          </p:nvPr>
        </p:nvSpPr>
        <p:spPr/>
        <p:txBody>
          <a:bodyPr>
            <a:normAutofit/>
          </a:bodyPr>
          <a:lstStyle/>
          <a:p>
            <a:pPr algn="ctr"/>
            <a:br>
              <a:rPr lang="en-US" b="1" dirty="0"/>
            </a:br>
            <a:endParaRPr lang="en-US" dirty="0"/>
          </a:p>
        </p:txBody>
      </p:sp>
      <p:sp>
        <p:nvSpPr>
          <p:cNvPr id="3" name="Content Placeholder 2">
            <a:extLst>
              <a:ext uri="{FF2B5EF4-FFF2-40B4-BE49-F238E27FC236}">
                <a16:creationId xmlns:a16="http://schemas.microsoft.com/office/drawing/2014/main" id="{99F0CA33-5B0A-D442-9234-D62F1F889B76}"/>
              </a:ext>
            </a:extLst>
          </p:cNvPr>
          <p:cNvSpPr>
            <a:spLocks noGrp="1"/>
          </p:cNvSpPr>
          <p:nvPr>
            <p:ph idx="1"/>
          </p:nvPr>
        </p:nvSpPr>
        <p:spPr/>
        <p:txBody>
          <a:bodyPr/>
          <a:lstStyle/>
          <a:p>
            <a:endParaRPr lang="en-US" dirty="0"/>
          </a:p>
          <a:p>
            <a:pPr marL="0" indent="0" algn="ctr">
              <a:buNone/>
            </a:pPr>
            <a:r>
              <a:rPr lang="en-US" sz="5400" b="1" dirty="0">
                <a:solidFill>
                  <a:srgbClr val="C00000"/>
                </a:solidFill>
              </a:rPr>
              <a:t>Scaffolding - Angular CLI </a:t>
            </a:r>
            <a:br>
              <a:rPr lang="en-US" dirty="0"/>
            </a:br>
            <a:endParaRPr lang="en-US" dirty="0"/>
          </a:p>
          <a:p>
            <a:endParaRPr lang="en-US" dirty="0"/>
          </a:p>
        </p:txBody>
      </p:sp>
    </p:spTree>
    <p:extLst>
      <p:ext uri="{BB962C8B-B14F-4D97-AF65-F5344CB8AC3E}">
        <p14:creationId xmlns:p14="http://schemas.microsoft.com/office/powerpoint/2010/main" val="19443885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4D668-C6AE-7C40-8333-A1BA943FE5DC}"/>
              </a:ext>
            </a:extLst>
          </p:cNvPr>
          <p:cNvSpPr>
            <a:spLocks noGrp="1"/>
          </p:cNvSpPr>
          <p:nvPr>
            <p:ph type="title"/>
          </p:nvPr>
        </p:nvSpPr>
        <p:spPr/>
        <p:txBody>
          <a:bodyPr/>
          <a:lstStyle/>
          <a:p>
            <a:pPr algn="ctr"/>
            <a:r>
              <a:rPr lang="en-US" b="1" dirty="0">
                <a:solidFill>
                  <a:srgbClr val="FFC000"/>
                </a:solidFill>
              </a:rPr>
              <a:t>Generating an Angular project</a:t>
            </a:r>
            <a:endParaRPr lang="en-US" dirty="0"/>
          </a:p>
        </p:txBody>
      </p:sp>
      <p:sp>
        <p:nvSpPr>
          <p:cNvPr id="3" name="Content Placeholder 2">
            <a:extLst>
              <a:ext uri="{FF2B5EF4-FFF2-40B4-BE49-F238E27FC236}">
                <a16:creationId xmlns:a16="http://schemas.microsoft.com/office/drawing/2014/main" id="{F21D2D34-BFEE-F14E-8F19-F2E95A106EC8}"/>
              </a:ext>
            </a:extLst>
          </p:cNvPr>
          <p:cNvSpPr>
            <a:spLocks noGrp="1"/>
          </p:cNvSpPr>
          <p:nvPr>
            <p:ph idx="1"/>
          </p:nvPr>
        </p:nvSpPr>
        <p:spPr/>
        <p:txBody>
          <a:bodyPr/>
          <a:lstStyle/>
          <a:p>
            <a:pPr marL="0" indent="0">
              <a:buNone/>
            </a:pPr>
            <a:r>
              <a:rPr lang="en-US" b="1" dirty="0">
                <a:solidFill>
                  <a:srgbClr val="FF0000"/>
                </a:solidFill>
              </a:rPr>
              <a:t>ng new </a:t>
            </a:r>
            <a:r>
              <a:rPr lang="en-US" i="1" dirty="0"/>
              <a:t>my-project</a:t>
            </a:r>
            <a:r>
              <a:rPr lang="en-US" dirty="0"/>
              <a:t> </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EC2D7FBF-B211-8E40-AF86-4A819F0FC1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5194" y="2807494"/>
            <a:ext cx="6070600" cy="2387600"/>
          </a:xfrm>
          <a:prstGeom prst="rect">
            <a:avLst/>
          </a:prstGeom>
        </p:spPr>
      </p:pic>
    </p:spTree>
    <p:extLst>
      <p:ext uri="{BB962C8B-B14F-4D97-AF65-F5344CB8AC3E}">
        <p14:creationId xmlns:p14="http://schemas.microsoft.com/office/powerpoint/2010/main" val="13206534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F1FD0-C888-A54D-AEF2-FDFEC08E742C}"/>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80F2AC62-B685-E949-92AA-60C241A7FF1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39651" y="0"/>
            <a:ext cx="7312697" cy="6908823"/>
          </a:xfrm>
        </p:spPr>
      </p:pic>
    </p:spTree>
    <p:extLst>
      <p:ext uri="{BB962C8B-B14F-4D97-AF65-F5344CB8AC3E}">
        <p14:creationId xmlns:p14="http://schemas.microsoft.com/office/powerpoint/2010/main" val="34537707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DEA75-81E7-2B4A-A068-A1FBB5F02BFB}"/>
              </a:ext>
            </a:extLst>
          </p:cNvPr>
          <p:cNvSpPr>
            <a:spLocks noGrp="1"/>
          </p:cNvSpPr>
          <p:nvPr>
            <p:ph type="title"/>
          </p:nvPr>
        </p:nvSpPr>
        <p:spPr/>
        <p:txBody>
          <a:bodyPr/>
          <a:lstStyle/>
          <a:p>
            <a:pPr algn="ctr"/>
            <a:r>
              <a:rPr lang="en-US" b="1" dirty="0">
                <a:solidFill>
                  <a:srgbClr val="FFC000"/>
                </a:solidFill>
              </a:rPr>
              <a:t>Generating and serving an Angular project</a:t>
            </a:r>
          </a:p>
        </p:txBody>
      </p:sp>
      <p:sp>
        <p:nvSpPr>
          <p:cNvPr id="3" name="Content Placeholder 2">
            <a:extLst>
              <a:ext uri="{FF2B5EF4-FFF2-40B4-BE49-F238E27FC236}">
                <a16:creationId xmlns:a16="http://schemas.microsoft.com/office/drawing/2014/main" id="{8A064692-5E16-1246-9DF1-46763BEE4BEB}"/>
              </a:ext>
            </a:extLst>
          </p:cNvPr>
          <p:cNvSpPr>
            <a:spLocks noGrp="1"/>
          </p:cNvSpPr>
          <p:nvPr>
            <p:ph idx="1"/>
          </p:nvPr>
        </p:nvSpPr>
        <p:spPr/>
        <p:txBody>
          <a:bodyPr/>
          <a:lstStyle/>
          <a:p>
            <a:endParaRPr lang="en-US" dirty="0"/>
          </a:p>
          <a:p>
            <a:pPr marL="457200" lvl="1" indent="0">
              <a:buNone/>
            </a:pPr>
            <a:r>
              <a:rPr lang="en-US" b="1" dirty="0">
                <a:solidFill>
                  <a:srgbClr val="FF0000"/>
                </a:solidFill>
              </a:rPr>
              <a:t>ng new </a:t>
            </a:r>
            <a:r>
              <a:rPr lang="en-US" i="1" dirty="0"/>
              <a:t>my-project</a:t>
            </a:r>
            <a:r>
              <a:rPr lang="en-US" dirty="0"/>
              <a:t> </a:t>
            </a:r>
          </a:p>
          <a:p>
            <a:pPr marL="457200" lvl="1" indent="0">
              <a:buNone/>
            </a:pPr>
            <a:endParaRPr lang="en-US" dirty="0"/>
          </a:p>
          <a:p>
            <a:pPr marL="457200" lvl="1" indent="0">
              <a:buNone/>
            </a:pPr>
            <a:r>
              <a:rPr lang="en-US" b="1" dirty="0">
                <a:solidFill>
                  <a:srgbClr val="FF0000"/>
                </a:solidFill>
              </a:rPr>
              <a:t>cd</a:t>
            </a:r>
            <a:r>
              <a:rPr lang="en-US" b="1" dirty="0"/>
              <a:t> </a:t>
            </a:r>
            <a:r>
              <a:rPr lang="en-US" i="1" dirty="0"/>
              <a:t>my-project</a:t>
            </a:r>
            <a:r>
              <a:rPr lang="en-US" dirty="0"/>
              <a:t> </a:t>
            </a:r>
          </a:p>
          <a:p>
            <a:pPr marL="457200" lvl="1" indent="0">
              <a:buNone/>
            </a:pPr>
            <a:endParaRPr lang="en-US" dirty="0"/>
          </a:p>
          <a:p>
            <a:pPr marL="457200" lvl="1" indent="0">
              <a:buNone/>
            </a:pPr>
            <a:r>
              <a:rPr lang="en-US" b="1" dirty="0">
                <a:solidFill>
                  <a:srgbClr val="FF0000"/>
                </a:solidFill>
              </a:rPr>
              <a:t>ng serve</a:t>
            </a:r>
          </a:p>
          <a:p>
            <a:pPr marL="0" indent="0">
              <a:buNone/>
            </a:pPr>
            <a:endParaRPr lang="en-US" b="1" dirty="0">
              <a:solidFill>
                <a:srgbClr val="FF0000"/>
              </a:solidFill>
            </a:endParaRPr>
          </a:p>
          <a:p>
            <a:pPr marL="0" indent="0">
              <a:buNone/>
            </a:pPr>
            <a:r>
              <a:rPr lang="en-US" dirty="0"/>
              <a:t>In your browser, open </a:t>
            </a:r>
            <a:r>
              <a:rPr lang="en-US" dirty="0">
                <a:hlinkClick r:id="rId3"/>
              </a:rPr>
              <a:t>http://localhost:4200/</a:t>
            </a:r>
            <a:r>
              <a:rPr lang="en-US" dirty="0"/>
              <a:t> </a:t>
            </a:r>
            <a:endParaRPr lang="en-US" b="1" dirty="0">
              <a:solidFill>
                <a:srgbClr val="FF0000"/>
              </a:solidFill>
            </a:endParaRPr>
          </a:p>
        </p:txBody>
      </p:sp>
    </p:spTree>
    <p:extLst>
      <p:ext uri="{BB962C8B-B14F-4D97-AF65-F5344CB8AC3E}">
        <p14:creationId xmlns:p14="http://schemas.microsoft.com/office/powerpoint/2010/main" val="321111272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556C8-0A69-9640-82CF-B6A948541CE1}"/>
              </a:ext>
            </a:extLst>
          </p:cNvPr>
          <p:cNvSpPr>
            <a:spLocks noGrp="1"/>
          </p:cNvSpPr>
          <p:nvPr>
            <p:ph type="title"/>
          </p:nvPr>
        </p:nvSpPr>
        <p:spPr/>
        <p:txBody>
          <a:bodyPr>
            <a:normAutofit/>
          </a:bodyPr>
          <a:lstStyle/>
          <a:p>
            <a:pPr algn="ctr"/>
            <a:endParaRPr lang="en-US" sz="5400" dirty="0"/>
          </a:p>
        </p:txBody>
      </p:sp>
      <p:sp>
        <p:nvSpPr>
          <p:cNvPr id="3" name="Content Placeholder 2">
            <a:extLst>
              <a:ext uri="{FF2B5EF4-FFF2-40B4-BE49-F238E27FC236}">
                <a16:creationId xmlns:a16="http://schemas.microsoft.com/office/drawing/2014/main" id="{DF3CB809-4C88-DA46-9C9A-BCD2EDA26C18}"/>
              </a:ext>
            </a:extLst>
          </p:cNvPr>
          <p:cNvSpPr>
            <a:spLocks noGrp="1"/>
          </p:cNvSpPr>
          <p:nvPr>
            <p:ph idx="1"/>
          </p:nvPr>
        </p:nvSpPr>
        <p:spPr/>
        <p:txBody>
          <a:bodyPr>
            <a:normAutofit/>
          </a:bodyPr>
          <a:lstStyle/>
          <a:p>
            <a:pPr marL="0" indent="0" algn="ctr">
              <a:buNone/>
            </a:pPr>
            <a:r>
              <a:rPr lang="en-US" sz="5400" b="1" dirty="0">
                <a:solidFill>
                  <a:srgbClr val="C00000"/>
                </a:solidFill>
              </a:rPr>
              <a:t>ng generate component</a:t>
            </a:r>
            <a:endParaRPr lang="en-US" sz="5400" dirty="0">
              <a:solidFill>
                <a:srgbClr val="C00000"/>
              </a:solidFill>
            </a:endParaRPr>
          </a:p>
        </p:txBody>
      </p:sp>
    </p:spTree>
    <p:extLst>
      <p:ext uri="{BB962C8B-B14F-4D97-AF65-F5344CB8AC3E}">
        <p14:creationId xmlns:p14="http://schemas.microsoft.com/office/powerpoint/2010/main" val="2804327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85AE0-7067-204C-BF6C-62E0EC097AF9}"/>
              </a:ext>
            </a:extLst>
          </p:cNvPr>
          <p:cNvSpPr>
            <a:spLocks noGrp="1"/>
          </p:cNvSpPr>
          <p:nvPr>
            <p:ph type="title"/>
          </p:nvPr>
        </p:nvSpPr>
        <p:spPr/>
        <p:txBody>
          <a:bodyPr/>
          <a:lstStyle/>
          <a:p>
            <a:pPr algn="ctr"/>
            <a:r>
              <a:rPr lang="en-US" b="1" dirty="0"/>
              <a:t>GITHUB</a:t>
            </a:r>
          </a:p>
        </p:txBody>
      </p:sp>
      <p:sp>
        <p:nvSpPr>
          <p:cNvPr id="3" name="Content Placeholder 2">
            <a:extLst>
              <a:ext uri="{FF2B5EF4-FFF2-40B4-BE49-F238E27FC236}">
                <a16:creationId xmlns:a16="http://schemas.microsoft.com/office/drawing/2014/main" id="{1D617008-351A-C742-B966-9E48E3EC32BA}"/>
              </a:ext>
            </a:extLst>
          </p:cNvPr>
          <p:cNvSpPr>
            <a:spLocks noGrp="1"/>
          </p:cNvSpPr>
          <p:nvPr>
            <p:ph idx="1"/>
          </p:nvPr>
        </p:nvSpPr>
        <p:spPr/>
        <p:txBody>
          <a:bodyPr/>
          <a:lstStyle/>
          <a:p>
            <a:endParaRPr lang="en-US" dirty="0"/>
          </a:p>
          <a:p>
            <a:endParaRPr lang="en-US" b="1" dirty="0">
              <a:solidFill>
                <a:srgbClr val="0070C0"/>
              </a:solidFill>
            </a:endParaRPr>
          </a:p>
          <a:p>
            <a:pPr marL="0" indent="0" algn="ctr">
              <a:buNone/>
            </a:pPr>
            <a:r>
              <a:rPr lang="en-US" b="1" dirty="0">
                <a:solidFill>
                  <a:srgbClr val="C00000"/>
                </a:solidFill>
              </a:rPr>
              <a:t>https://</a:t>
            </a:r>
            <a:r>
              <a:rPr lang="en-US" b="1" dirty="0" err="1">
                <a:solidFill>
                  <a:srgbClr val="C00000"/>
                </a:solidFill>
              </a:rPr>
              <a:t>github.com</a:t>
            </a:r>
            <a:r>
              <a:rPr lang="en-US" b="1" dirty="0">
                <a:solidFill>
                  <a:srgbClr val="C00000"/>
                </a:solidFill>
              </a:rPr>
              <a:t>/petereijgermans11/workshop-angular10</a:t>
            </a:r>
          </a:p>
        </p:txBody>
      </p:sp>
    </p:spTree>
    <p:extLst>
      <p:ext uri="{BB962C8B-B14F-4D97-AF65-F5344CB8AC3E}">
        <p14:creationId xmlns:p14="http://schemas.microsoft.com/office/powerpoint/2010/main" val="32029660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AD3F0-7CF4-2549-A770-48ED5AC3B96D}"/>
              </a:ext>
            </a:extLst>
          </p:cNvPr>
          <p:cNvSpPr>
            <a:spLocks noGrp="1"/>
          </p:cNvSpPr>
          <p:nvPr>
            <p:ph type="title"/>
          </p:nvPr>
        </p:nvSpPr>
        <p:spPr/>
        <p:txBody>
          <a:bodyPr/>
          <a:lstStyle/>
          <a:p>
            <a:pPr algn="ctr"/>
            <a:r>
              <a:rPr lang="en-US" b="1" dirty="0"/>
              <a:t>ng generate</a:t>
            </a:r>
          </a:p>
        </p:txBody>
      </p:sp>
      <p:sp>
        <p:nvSpPr>
          <p:cNvPr id="3" name="Content Placeholder 2">
            <a:extLst>
              <a:ext uri="{FF2B5EF4-FFF2-40B4-BE49-F238E27FC236}">
                <a16:creationId xmlns:a16="http://schemas.microsoft.com/office/drawing/2014/main" id="{69FDAA57-A7DA-7347-AB91-CF81DA9A0461}"/>
              </a:ext>
            </a:extLst>
          </p:cNvPr>
          <p:cNvSpPr>
            <a:spLocks noGrp="1"/>
          </p:cNvSpPr>
          <p:nvPr>
            <p:ph idx="1"/>
          </p:nvPr>
        </p:nvSpPr>
        <p:spPr/>
        <p:txBody>
          <a:bodyPr/>
          <a:lstStyle/>
          <a:p>
            <a:pPr marL="0" indent="0" algn="ctr">
              <a:buNone/>
            </a:pPr>
            <a:r>
              <a:rPr lang="en-US" dirty="0"/>
              <a:t>Use the </a:t>
            </a:r>
            <a:r>
              <a:rPr lang="en-US" b="1" dirty="0">
                <a:solidFill>
                  <a:srgbClr val="FF0000"/>
                </a:solidFill>
              </a:rPr>
              <a:t>ng generate</a:t>
            </a:r>
            <a:r>
              <a:rPr lang="en-US" dirty="0">
                <a:solidFill>
                  <a:srgbClr val="FF0000"/>
                </a:solidFill>
              </a:rPr>
              <a:t> </a:t>
            </a:r>
            <a:r>
              <a:rPr lang="en-US" dirty="0"/>
              <a:t>command to:</a:t>
            </a:r>
          </a:p>
          <a:p>
            <a:pPr algn="ctr"/>
            <a:endParaRPr lang="en-US" dirty="0"/>
          </a:p>
          <a:p>
            <a:pPr marL="457200" lvl="1" indent="0" algn="ctr">
              <a:buNone/>
            </a:pPr>
            <a:r>
              <a:rPr lang="en-US" b="1" dirty="0">
                <a:solidFill>
                  <a:schemeClr val="accent2"/>
                </a:solidFill>
              </a:rPr>
              <a:t>ng generate component hello-comp </a:t>
            </a:r>
          </a:p>
          <a:p>
            <a:pPr marL="457200" lvl="1" indent="0" algn="ctr">
              <a:buNone/>
            </a:pPr>
            <a:endParaRPr lang="en-US" b="1" dirty="0">
              <a:solidFill>
                <a:schemeClr val="accent2"/>
              </a:solidFill>
            </a:endParaRPr>
          </a:p>
          <a:p>
            <a:pPr marL="457200" lvl="1" indent="0" algn="ctr">
              <a:buNone/>
            </a:pPr>
            <a:r>
              <a:rPr lang="en-US" b="1" dirty="0">
                <a:solidFill>
                  <a:schemeClr val="accent2"/>
                </a:solidFill>
              </a:rPr>
              <a:t>ng generate service hello-service</a:t>
            </a:r>
          </a:p>
          <a:p>
            <a:pPr marL="0" indent="0">
              <a:buNone/>
            </a:pPr>
            <a:endParaRPr lang="en-US" dirty="0"/>
          </a:p>
        </p:txBody>
      </p:sp>
    </p:spTree>
    <p:extLst>
      <p:ext uri="{BB962C8B-B14F-4D97-AF65-F5344CB8AC3E}">
        <p14:creationId xmlns:p14="http://schemas.microsoft.com/office/powerpoint/2010/main" val="26674102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D750C-FFDB-3D4C-9F52-2A0E1503BBF8}"/>
              </a:ext>
            </a:extLst>
          </p:cNvPr>
          <p:cNvSpPr>
            <a:spLocks noGrp="1"/>
          </p:cNvSpPr>
          <p:nvPr>
            <p:ph type="title"/>
          </p:nvPr>
        </p:nvSpPr>
        <p:spPr/>
        <p:txBody>
          <a:bodyPr/>
          <a:lstStyle/>
          <a:p>
            <a:pPr algn="ctr"/>
            <a:r>
              <a:rPr lang="en-US" b="1" dirty="0">
                <a:solidFill>
                  <a:schemeClr val="accent2"/>
                </a:solidFill>
              </a:rPr>
              <a:t>DEMO</a:t>
            </a:r>
          </a:p>
        </p:txBody>
      </p:sp>
      <p:sp>
        <p:nvSpPr>
          <p:cNvPr id="3" name="Content Placeholder 2">
            <a:extLst>
              <a:ext uri="{FF2B5EF4-FFF2-40B4-BE49-F238E27FC236}">
                <a16:creationId xmlns:a16="http://schemas.microsoft.com/office/drawing/2014/main" id="{ED03BB4F-DD7B-894E-91B6-F500ADFD6C35}"/>
              </a:ext>
            </a:extLst>
          </p:cNvPr>
          <p:cNvSpPr>
            <a:spLocks noGrp="1"/>
          </p:cNvSpPr>
          <p:nvPr>
            <p:ph idx="1"/>
          </p:nvPr>
        </p:nvSpPr>
        <p:spPr/>
        <p:txBody>
          <a:bodyPr/>
          <a:lstStyle/>
          <a:p>
            <a:endParaRPr lang="en-US" dirty="0"/>
          </a:p>
          <a:p>
            <a:pPr marL="0" indent="0" algn="ctr">
              <a:buNone/>
            </a:pPr>
            <a:r>
              <a:rPr lang="en-US" b="1" dirty="0"/>
              <a:t>Generate a new component in Hello World</a:t>
            </a:r>
          </a:p>
        </p:txBody>
      </p:sp>
    </p:spTree>
    <p:extLst>
      <p:ext uri="{BB962C8B-B14F-4D97-AF65-F5344CB8AC3E}">
        <p14:creationId xmlns:p14="http://schemas.microsoft.com/office/powerpoint/2010/main" val="23285583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4EDE2-08D1-6646-BF31-3493A574044B}"/>
              </a:ext>
            </a:extLst>
          </p:cNvPr>
          <p:cNvSpPr>
            <a:spLocks noGrp="1"/>
          </p:cNvSpPr>
          <p:nvPr>
            <p:ph type="title"/>
          </p:nvPr>
        </p:nvSpPr>
        <p:spPr/>
        <p:txBody>
          <a:bodyPr/>
          <a:lstStyle/>
          <a:p>
            <a:pPr algn="ctr"/>
            <a:r>
              <a:rPr lang="en-US" b="1" dirty="0">
                <a:solidFill>
                  <a:srgbClr val="C00000"/>
                </a:solidFill>
              </a:rPr>
              <a:t>Exercise 1</a:t>
            </a:r>
          </a:p>
        </p:txBody>
      </p:sp>
      <p:sp>
        <p:nvSpPr>
          <p:cNvPr id="3" name="Content Placeholder 2">
            <a:extLst>
              <a:ext uri="{FF2B5EF4-FFF2-40B4-BE49-F238E27FC236}">
                <a16:creationId xmlns:a16="http://schemas.microsoft.com/office/drawing/2014/main" id="{24031EAB-ED12-6C4D-AD1C-A64B984CEC10}"/>
              </a:ext>
            </a:extLst>
          </p:cNvPr>
          <p:cNvSpPr>
            <a:spLocks noGrp="1"/>
          </p:cNvSpPr>
          <p:nvPr>
            <p:ph idx="1"/>
          </p:nvPr>
        </p:nvSpPr>
        <p:spPr/>
        <p:txBody>
          <a:bodyPr/>
          <a:lstStyle/>
          <a:p>
            <a:endParaRPr lang="en-US" dirty="0"/>
          </a:p>
          <a:p>
            <a:pPr marL="0" indent="0" algn="ctr">
              <a:buNone/>
            </a:pPr>
            <a:r>
              <a:rPr lang="en-US" dirty="0"/>
              <a:t>Go to folder: </a:t>
            </a:r>
            <a:r>
              <a:rPr lang="en-US" b="1" dirty="0"/>
              <a:t>“Exercises Angular10/</a:t>
            </a:r>
            <a:r>
              <a:rPr lang="en-US" b="1" dirty="0">
                <a:solidFill>
                  <a:schemeClr val="accent2">
                    <a:lumMod val="50000"/>
                  </a:schemeClr>
                </a:solidFill>
              </a:rPr>
              <a:t>exercises</a:t>
            </a:r>
            <a:r>
              <a:rPr lang="en-US" b="1" dirty="0"/>
              <a:t>”</a:t>
            </a:r>
          </a:p>
          <a:p>
            <a:pPr marL="0" indent="0" algn="ctr">
              <a:buNone/>
            </a:pPr>
            <a:r>
              <a:rPr lang="en-US" dirty="0"/>
              <a:t>and start the </a:t>
            </a:r>
            <a:r>
              <a:rPr lang="en-US" u="sng" dirty="0"/>
              <a:t>first</a:t>
            </a:r>
            <a:r>
              <a:rPr lang="en-US" dirty="0"/>
              <a:t> exercise in: </a:t>
            </a:r>
          </a:p>
          <a:p>
            <a:pPr marL="0" indent="0" algn="ctr">
              <a:buNone/>
            </a:pPr>
            <a:endParaRPr lang="en-US" b="1" dirty="0"/>
          </a:p>
          <a:p>
            <a:pPr marL="0" indent="0" algn="ctr">
              <a:buNone/>
            </a:pPr>
            <a:r>
              <a:rPr lang="en-US" b="1" dirty="0" err="1"/>
              <a:t>Oefeningen</a:t>
            </a:r>
            <a:r>
              <a:rPr lang="en-US" b="1" dirty="0"/>
              <a:t> </a:t>
            </a:r>
            <a:r>
              <a:rPr lang="en-US" b="1" dirty="0" err="1"/>
              <a:t>Angular.docx</a:t>
            </a:r>
            <a:endParaRPr lang="en-US" b="1" dirty="0"/>
          </a:p>
          <a:p>
            <a:pPr marL="0" indent="0" algn="ctr">
              <a:buNone/>
            </a:pPr>
            <a:endParaRPr lang="en-US" b="1" dirty="0"/>
          </a:p>
          <a:p>
            <a:pPr marL="0" indent="0" algn="ctr">
              <a:buNone/>
            </a:pPr>
            <a:endParaRPr lang="en-US" b="1" dirty="0"/>
          </a:p>
          <a:p>
            <a:pPr marL="0" indent="0" algn="ctr">
              <a:buNone/>
            </a:pPr>
            <a:r>
              <a:rPr lang="en-US" b="1" dirty="0">
                <a:solidFill>
                  <a:srgbClr val="C00000"/>
                </a:solidFill>
              </a:rPr>
              <a:t>Solutions see: “Exercises Angular10/examples”</a:t>
            </a:r>
          </a:p>
          <a:p>
            <a:pPr marL="0" indent="0">
              <a:buNone/>
            </a:pPr>
            <a:endParaRPr lang="en-US" dirty="0"/>
          </a:p>
        </p:txBody>
      </p:sp>
    </p:spTree>
    <p:extLst>
      <p:ext uri="{BB962C8B-B14F-4D97-AF65-F5344CB8AC3E}">
        <p14:creationId xmlns:p14="http://schemas.microsoft.com/office/powerpoint/2010/main" val="904961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07687" y="593552"/>
            <a:ext cx="9535557" cy="677108"/>
          </a:xfrm>
          <a:prstGeom prst="rect">
            <a:avLst/>
          </a:prstGeom>
        </p:spPr>
        <p:txBody>
          <a:bodyPr vert="horz" wrap="square" lIns="0" tIns="0" rIns="0" bIns="0" rtlCol="0" anchor="ctr">
            <a:spAutoFit/>
          </a:bodyPr>
          <a:lstStyle/>
          <a:p>
            <a:pPr marL="11516">
              <a:lnSpc>
                <a:spcPct val="100000"/>
              </a:lnSpc>
            </a:pPr>
            <a:r>
              <a:rPr lang="nl-NL" spc="9" dirty="0" err="1"/>
              <a:t>About</a:t>
            </a:r>
            <a:r>
              <a:rPr lang="nl-NL" spc="9" dirty="0"/>
              <a:t> </a:t>
            </a:r>
            <a:r>
              <a:rPr lang="nl-NL" spc="9" dirty="0" err="1"/>
              <a:t>you</a:t>
            </a:r>
            <a:r>
              <a:rPr spc="14" dirty="0"/>
              <a:t>…</a:t>
            </a:r>
          </a:p>
        </p:txBody>
      </p:sp>
      <p:sp>
        <p:nvSpPr>
          <p:cNvPr id="3" name="object 3"/>
          <p:cNvSpPr/>
          <p:nvPr/>
        </p:nvSpPr>
        <p:spPr>
          <a:xfrm>
            <a:off x="4810202" y="1150494"/>
            <a:ext cx="2962932" cy="5632418"/>
          </a:xfrm>
          <a:prstGeom prst="rect">
            <a:avLst/>
          </a:prstGeom>
          <a:blipFill>
            <a:blip r:embed="rId3" cstate="print"/>
            <a:stretch>
              <a:fillRect/>
            </a:stretch>
          </a:blipFill>
        </p:spPr>
        <p:txBody>
          <a:bodyPr wrap="square" lIns="0" tIns="0" rIns="0" bIns="0" rtlCol="0"/>
          <a:lstStyle/>
          <a:p>
            <a:endParaRPr sz="1632"/>
          </a:p>
        </p:txBody>
      </p:sp>
    </p:spTree>
    <p:extLst>
      <p:ext uri="{BB962C8B-B14F-4D97-AF65-F5344CB8AC3E}">
        <p14:creationId xmlns:p14="http://schemas.microsoft.com/office/powerpoint/2010/main" val="17048951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2909312" y="2215989"/>
            <a:ext cx="1752791" cy="1395209"/>
          </a:xfrm>
          <a:custGeom>
            <a:avLst/>
            <a:gdLst/>
            <a:ahLst/>
            <a:cxnLst/>
            <a:rect l="l" t="t" r="r" b="b"/>
            <a:pathLst>
              <a:path w="1932939" h="1538604">
                <a:moveTo>
                  <a:pt x="0" y="1538477"/>
                </a:moveTo>
                <a:lnTo>
                  <a:pt x="1932431" y="1538477"/>
                </a:lnTo>
                <a:lnTo>
                  <a:pt x="1932431" y="0"/>
                </a:lnTo>
                <a:lnTo>
                  <a:pt x="0" y="0"/>
                </a:lnTo>
                <a:lnTo>
                  <a:pt x="0" y="1538477"/>
                </a:lnTo>
                <a:close/>
              </a:path>
            </a:pathLst>
          </a:custGeom>
          <a:solidFill>
            <a:srgbClr val="00CC99"/>
          </a:solidFill>
        </p:spPr>
        <p:txBody>
          <a:bodyPr wrap="square" lIns="0" tIns="0" rIns="0" bIns="0" rtlCol="0"/>
          <a:lstStyle/>
          <a:p>
            <a:endParaRPr sz="1632"/>
          </a:p>
        </p:txBody>
      </p:sp>
      <p:sp>
        <p:nvSpPr>
          <p:cNvPr id="4" name="object 4"/>
          <p:cNvSpPr/>
          <p:nvPr/>
        </p:nvSpPr>
        <p:spPr>
          <a:xfrm>
            <a:off x="2903093" y="2209770"/>
            <a:ext cx="1764884" cy="1407877"/>
          </a:xfrm>
          <a:custGeom>
            <a:avLst/>
            <a:gdLst/>
            <a:ahLst/>
            <a:cxnLst/>
            <a:rect l="l" t="t" r="r" b="b"/>
            <a:pathLst>
              <a:path w="1946275" h="1552575">
                <a:moveTo>
                  <a:pt x="1946147" y="0"/>
                </a:moveTo>
                <a:lnTo>
                  <a:pt x="0" y="0"/>
                </a:lnTo>
                <a:lnTo>
                  <a:pt x="0" y="1552193"/>
                </a:lnTo>
                <a:lnTo>
                  <a:pt x="1946147" y="1552193"/>
                </a:lnTo>
                <a:lnTo>
                  <a:pt x="1946147" y="1545335"/>
                </a:lnTo>
                <a:lnTo>
                  <a:pt x="13715" y="1545335"/>
                </a:lnTo>
                <a:lnTo>
                  <a:pt x="6857" y="1538477"/>
                </a:lnTo>
                <a:lnTo>
                  <a:pt x="13715" y="1538477"/>
                </a:lnTo>
                <a:lnTo>
                  <a:pt x="13715" y="13715"/>
                </a:lnTo>
                <a:lnTo>
                  <a:pt x="6857" y="13715"/>
                </a:lnTo>
                <a:lnTo>
                  <a:pt x="13715" y="6857"/>
                </a:lnTo>
                <a:lnTo>
                  <a:pt x="1946147" y="6857"/>
                </a:lnTo>
                <a:lnTo>
                  <a:pt x="1946147" y="0"/>
                </a:lnTo>
                <a:close/>
              </a:path>
              <a:path w="1946275" h="1552575">
                <a:moveTo>
                  <a:pt x="13715" y="1538477"/>
                </a:moveTo>
                <a:lnTo>
                  <a:pt x="6857" y="1538477"/>
                </a:lnTo>
                <a:lnTo>
                  <a:pt x="13715" y="1545335"/>
                </a:lnTo>
                <a:lnTo>
                  <a:pt x="13715" y="1538477"/>
                </a:lnTo>
                <a:close/>
              </a:path>
              <a:path w="1946275" h="1552575">
                <a:moveTo>
                  <a:pt x="1932428" y="1538477"/>
                </a:moveTo>
                <a:lnTo>
                  <a:pt x="13715" y="1538477"/>
                </a:lnTo>
                <a:lnTo>
                  <a:pt x="13715" y="1545335"/>
                </a:lnTo>
                <a:lnTo>
                  <a:pt x="1932428" y="1545335"/>
                </a:lnTo>
                <a:lnTo>
                  <a:pt x="1932428" y="1538477"/>
                </a:lnTo>
                <a:close/>
              </a:path>
              <a:path w="1946275" h="1552575">
                <a:moveTo>
                  <a:pt x="1932428" y="6857"/>
                </a:moveTo>
                <a:lnTo>
                  <a:pt x="1932428" y="1545335"/>
                </a:lnTo>
                <a:lnTo>
                  <a:pt x="1939286" y="1538477"/>
                </a:lnTo>
                <a:lnTo>
                  <a:pt x="1946147" y="1538477"/>
                </a:lnTo>
                <a:lnTo>
                  <a:pt x="1946147" y="13715"/>
                </a:lnTo>
                <a:lnTo>
                  <a:pt x="1939286" y="13715"/>
                </a:lnTo>
                <a:lnTo>
                  <a:pt x="1932428" y="6857"/>
                </a:lnTo>
                <a:close/>
              </a:path>
              <a:path w="1946275" h="1552575">
                <a:moveTo>
                  <a:pt x="1946147" y="1538477"/>
                </a:moveTo>
                <a:lnTo>
                  <a:pt x="1939286" y="1538477"/>
                </a:lnTo>
                <a:lnTo>
                  <a:pt x="1932428" y="1545335"/>
                </a:lnTo>
                <a:lnTo>
                  <a:pt x="1946147" y="1545335"/>
                </a:lnTo>
                <a:lnTo>
                  <a:pt x="1946147" y="1538477"/>
                </a:lnTo>
                <a:close/>
              </a:path>
              <a:path w="1946275" h="1552575">
                <a:moveTo>
                  <a:pt x="13715" y="6857"/>
                </a:moveTo>
                <a:lnTo>
                  <a:pt x="6857" y="13715"/>
                </a:lnTo>
                <a:lnTo>
                  <a:pt x="13715" y="13715"/>
                </a:lnTo>
                <a:lnTo>
                  <a:pt x="13715" y="6857"/>
                </a:lnTo>
                <a:close/>
              </a:path>
              <a:path w="1946275" h="1552575">
                <a:moveTo>
                  <a:pt x="1932428" y="6857"/>
                </a:moveTo>
                <a:lnTo>
                  <a:pt x="13715" y="6857"/>
                </a:lnTo>
                <a:lnTo>
                  <a:pt x="13715" y="13715"/>
                </a:lnTo>
                <a:lnTo>
                  <a:pt x="1932428" y="13715"/>
                </a:lnTo>
                <a:lnTo>
                  <a:pt x="1932428" y="6857"/>
                </a:lnTo>
                <a:close/>
              </a:path>
              <a:path w="1946275" h="1552575">
                <a:moveTo>
                  <a:pt x="1946147" y="6857"/>
                </a:moveTo>
                <a:lnTo>
                  <a:pt x="1932428" y="6857"/>
                </a:lnTo>
                <a:lnTo>
                  <a:pt x="1939286" y="13715"/>
                </a:lnTo>
                <a:lnTo>
                  <a:pt x="1946147" y="13715"/>
                </a:lnTo>
                <a:lnTo>
                  <a:pt x="1946147" y="6857"/>
                </a:lnTo>
                <a:close/>
              </a:path>
            </a:pathLst>
          </a:custGeom>
          <a:solidFill>
            <a:srgbClr val="00956F"/>
          </a:solidFill>
        </p:spPr>
        <p:txBody>
          <a:bodyPr wrap="square" lIns="0" tIns="0" rIns="0" bIns="0" rtlCol="0"/>
          <a:lstStyle/>
          <a:p>
            <a:endParaRPr sz="1632"/>
          </a:p>
        </p:txBody>
      </p:sp>
      <p:sp>
        <p:nvSpPr>
          <p:cNvPr id="5" name="object 5"/>
          <p:cNvSpPr txBox="1"/>
          <p:nvPr/>
        </p:nvSpPr>
        <p:spPr>
          <a:xfrm>
            <a:off x="3628170" y="2749372"/>
            <a:ext cx="313821" cy="418576"/>
          </a:xfrm>
          <a:prstGeom prst="rect">
            <a:avLst/>
          </a:prstGeom>
        </p:spPr>
        <p:txBody>
          <a:bodyPr vert="horz" wrap="square" lIns="0" tIns="0" rIns="0" bIns="0" rtlCol="0">
            <a:spAutoFit/>
          </a:bodyPr>
          <a:lstStyle/>
          <a:p>
            <a:pPr marL="11516"/>
            <a:r>
              <a:rPr sz="2720" b="1" spc="-5" dirty="0">
                <a:solidFill>
                  <a:srgbClr val="FFFFFF"/>
                </a:solidFill>
                <a:latin typeface="Arial"/>
                <a:cs typeface="Arial"/>
              </a:rPr>
              <a:t>Ik</a:t>
            </a:r>
            <a:endParaRPr sz="2720">
              <a:latin typeface="Arial"/>
              <a:cs typeface="Arial"/>
            </a:endParaRPr>
          </a:p>
        </p:txBody>
      </p:sp>
      <p:sp>
        <p:nvSpPr>
          <p:cNvPr id="6" name="object 6"/>
          <p:cNvSpPr/>
          <p:nvPr/>
        </p:nvSpPr>
        <p:spPr>
          <a:xfrm>
            <a:off x="4661640" y="2215989"/>
            <a:ext cx="1273135" cy="1395209"/>
          </a:xfrm>
          <a:custGeom>
            <a:avLst/>
            <a:gdLst/>
            <a:ahLst/>
            <a:cxnLst/>
            <a:rect l="l" t="t" r="r" b="b"/>
            <a:pathLst>
              <a:path w="1403985" h="1538604">
                <a:moveTo>
                  <a:pt x="0" y="1538477"/>
                </a:moveTo>
                <a:lnTo>
                  <a:pt x="1403603" y="1538477"/>
                </a:lnTo>
                <a:lnTo>
                  <a:pt x="1403603" y="0"/>
                </a:lnTo>
                <a:lnTo>
                  <a:pt x="0" y="0"/>
                </a:lnTo>
                <a:lnTo>
                  <a:pt x="0" y="1538477"/>
                </a:lnTo>
                <a:close/>
              </a:path>
            </a:pathLst>
          </a:custGeom>
          <a:solidFill>
            <a:srgbClr val="3333CC"/>
          </a:solidFill>
        </p:spPr>
        <p:txBody>
          <a:bodyPr wrap="square" lIns="0" tIns="0" rIns="0" bIns="0" rtlCol="0"/>
          <a:lstStyle/>
          <a:p>
            <a:endParaRPr sz="1632"/>
          </a:p>
        </p:txBody>
      </p:sp>
      <p:sp>
        <p:nvSpPr>
          <p:cNvPr id="7" name="object 7"/>
          <p:cNvSpPr/>
          <p:nvPr/>
        </p:nvSpPr>
        <p:spPr>
          <a:xfrm>
            <a:off x="4655422" y="2209770"/>
            <a:ext cx="1285227" cy="1407877"/>
          </a:xfrm>
          <a:custGeom>
            <a:avLst/>
            <a:gdLst/>
            <a:ahLst/>
            <a:cxnLst/>
            <a:rect l="l" t="t" r="r" b="b"/>
            <a:pathLst>
              <a:path w="1417320" h="1552575">
                <a:moveTo>
                  <a:pt x="1417319" y="0"/>
                </a:moveTo>
                <a:lnTo>
                  <a:pt x="0" y="0"/>
                </a:lnTo>
                <a:lnTo>
                  <a:pt x="0" y="1552193"/>
                </a:lnTo>
                <a:lnTo>
                  <a:pt x="1417319" y="1552193"/>
                </a:lnTo>
                <a:lnTo>
                  <a:pt x="1417319" y="1545335"/>
                </a:lnTo>
                <a:lnTo>
                  <a:pt x="13715" y="1545335"/>
                </a:lnTo>
                <a:lnTo>
                  <a:pt x="6857" y="1538477"/>
                </a:lnTo>
                <a:lnTo>
                  <a:pt x="13715" y="1538477"/>
                </a:lnTo>
                <a:lnTo>
                  <a:pt x="13715" y="13715"/>
                </a:lnTo>
                <a:lnTo>
                  <a:pt x="6857" y="13715"/>
                </a:lnTo>
                <a:lnTo>
                  <a:pt x="13715" y="6857"/>
                </a:lnTo>
                <a:lnTo>
                  <a:pt x="1417319" y="6857"/>
                </a:lnTo>
                <a:lnTo>
                  <a:pt x="1417319" y="0"/>
                </a:lnTo>
                <a:close/>
              </a:path>
              <a:path w="1417320" h="1552575">
                <a:moveTo>
                  <a:pt x="13715" y="1538477"/>
                </a:moveTo>
                <a:lnTo>
                  <a:pt x="6857" y="1538477"/>
                </a:lnTo>
                <a:lnTo>
                  <a:pt x="13715" y="1545335"/>
                </a:lnTo>
                <a:lnTo>
                  <a:pt x="13715" y="1538477"/>
                </a:lnTo>
                <a:close/>
              </a:path>
              <a:path w="1417320" h="1552575">
                <a:moveTo>
                  <a:pt x="1403603" y="1538477"/>
                </a:moveTo>
                <a:lnTo>
                  <a:pt x="13715" y="1538477"/>
                </a:lnTo>
                <a:lnTo>
                  <a:pt x="13715" y="1545335"/>
                </a:lnTo>
                <a:lnTo>
                  <a:pt x="1403603" y="1545335"/>
                </a:lnTo>
                <a:lnTo>
                  <a:pt x="1403603" y="1538477"/>
                </a:lnTo>
                <a:close/>
              </a:path>
              <a:path w="1417320" h="1552575">
                <a:moveTo>
                  <a:pt x="1403603" y="6857"/>
                </a:moveTo>
                <a:lnTo>
                  <a:pt x="1403603" y="1545335"/>
                </a:lnTo>
                <a:lnTo>
                  <a:pt x="1410461" y="1538477"/>
                </a:lnTo>
                <a:lnTo>
                  <a:pt x="1417319" y="1538477"/>
                </a:lnTo>
                <a:lnTo>
                  <a:pt x="1417319" y="13715"/>
                </a:lnTo>
                <a:lnTo>
                  <a:pt x="1410461" y="13715"/>
                </a:lnTo>
                <a:lnTo>
                  <a:pt x="1403603" y="6857"/>
                </a:lnTo>
                <a:close/>
              </a:path>
              <a:path w="1417320" h="1552575">
                <a:moveTo>
                  <a:pt x="1417319" y="1538477"/>
                </a:moveTo>
                <a:lnTo>
                  <a:pt x="1410461" y="1538477"/>
                </a:lnTo>
                <a:lnTo>
                  <a:pt x="1403603" y="1545335"/>
                </a:lnTo>
                <a:lnTo>
                  <a:pt x="1417319" y="1545335"/>
                </a:lnTo>
                <a:lnTo>
                  <a:pt x="1417319" y="1538477"/>
                </a:lnTo>
                <a:close/>
              </a:path>
              <a:path w="1417320" h="1552575">
                <a:moveTo>
                  <a:pt x="13715" y="6857"/>
                </a:moveTo>
                <a:lnTo>
                  <a:pt x="6857" y="13715"/>
                </a:lnTo>
                <a:lnTo>
                  <a:pt x="13715" y="13715"/>
                </a:lnTo>
                <a:lnTo>
                  <a:pt x="13715" y="6857"/>
                </a:lnTo>
                <a:close/>
              </a:path>
              <a:path w="1417320" h="1552575">
                <a:moveTo>
                  <a:pt x="1403603" y="6857"/>
                </a:moveTo>
                <a:lnTo>
                  <a:pt x="13715" y="6857"/>
                </a:lnTo>
                <a:lnTo>
                  <a:pt x="13715" y="13715"/>
                </a:lnTo>
                <a:lnTo>
                  <a:pt x="1403603" y="13715"/>
                </a:lnTo>
                <a:lnTo>
                  <a:pt x="1403603" y="6857"/>
                </a:lnTo>
                <a:close/>
              </a:path>
              <a:path w="1417320" h="1552575">
                <a:moveTo>
                  <a:pt x="1417319" y="6857"/>
                </a:moveTo>
                <a:lnTo>
                  <a:pt x="1403603" y="6857"/>
                </a:lnTo>
                <a:lnTo>
                  <a:pt x="1410461" y="13715"/>
                </a:lnTo>
                <a:lnTo>
                  <a:pt x="1417319" y="13715"/>
                </a:lnTo>
                <a:lnTo>
                  <a:pt x="1417319" y="6857"/>
                </a:lnTo>
                <a:close/>
              </a:path>
            </a:pathLst>
          </a:custGeom>
          <a:solidFill>
            <a:srgbClr val="232395"/>
          </a:solidFill>
        </p:spPr>
        <p:txBody>
          <a:bodyPr wrap="square" lIns="0" tIns="0" rIns="0" bIns="0" rtlCol="0"/>
          <a:lstStyle/>
          <a:p>
            <a:endParaRPr sz="1632"/>
          </a:p>
        </p:txBody>
      </p:sp>
      <p:sp>
        <p:nvSpPr>
          <p:cNvPr id="8" name="object 8"/>
          <p:cNvSpPr txBox="1"/>
          <p:nvPr/>
        </p:nvSpPr>
        <p:spPr>
          <a:xfrm>
            <a:off x="4967986" y="2792686"/>
            <a:ext cx="659312" cy="300082"/>
          </a:xfrm>
          <a:prstGeom prst="rect">
            <a:avLst/>
          </a:prstGeom>
        </p:spPr>
        <p:txBody>
          <a:bodyPr vert="horz" wrap="square" lIns="0" tIns="0" rIns="0" bIns="0" rtlCol="0">
            <a:spAutoFit/>
          </a:bodyPr>
          <a:lstStyle/>
          <a:p>
            <a:pPr marL="11516"/>
            <a:r>
              <a:rPr sz="1950" b="1" spc="-5" dirty="0">
                <a:solidFill>
                  <a:srgbClr val="FFFFFF"/>
                </a:solidFill>
                <a:latin typeface="Arial"/>
                <a:cs typeface="Arial"/>
              </a:rPr>
              <a:t>Jullie</a:t>
            </a:r>
            <a:endParaRPr sz="1950">
              <a:latin typeface="Arial"/>
              <a:cs typeface="Arial"/>
            </a:endParaRPr>
          </a:p>
        </p:txBody>
      </p:sp>
      <p:sp>
        <p:nvSpPr>
          <p:cNvPr id="9" name="object 9"/>
          <p:cNvSpPr/>
          <p:nvPr/>
        </p:nvSpPr>
        <p:spPr>
          <a:xfrm>
            <a:off x="5927520"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00CC99"/>
          </a:solidFill>
        </p:spPr>
        <p:txBody>
          <a:bodyPr wrap="square" lIns="0" tIns="0" rIns="0" bIns="0" rtlCol="0"/>
          <a:lstStyle/>
          <a:p>
            <a:endParaRPr sz="1632"/>
          </a:p>
        </p:txBody>
      </p:sp>
      <p:sp>
        <p:nvSpPr>
          <p:cNvPr id="10" name="object 10"/>
          <p:cNvSpPr/>
          <p:nvPr/>
        </p:nvSpPr>
        <p:spPr>
          <a:xfrm>
            <a:off x="5921301" y="2209770"/>
            <a:ext cx="402497" cy="1407877"/>
          </a:xfrm>
          <a:custGeom>
            <a:avLst/>
            <a:gdLst/>
            <a:ahLst/>
            <a:cxnLst/>
            <a:rect l="l" t="t" r="r" b="b"/>
            <a:pathLst>
              <a:path w="443864"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4" h="1552575">
                <a:moveTo>
                  <a:pt x="13715" y="1538477"/>
                </a:moveTo>
                <a:lnTo>
                  <a:pt x="6857" y="1538477"/>
                </a:lnTo>
                <a:lnTo>
                  <a:pt x="13715" y="1545335"/>
                </a:lnTo>
                <a:lnTo>
                  <a:pt x="13715" y="1538477"/>
                </a:lnTo>
                <a:close/>
              </a:path>
              <a:path w="443864" h="1552575">
                <a:moveTo>
                  <a:pt x="429767" y="1538477"/>
                </a:moveTo>
                <a:lnTo>
                  <a:pt x="13715" y="1538477"/>
                </a:lnTo>
                <a:lnTo>
                  <a:pt x="13715" y="1545335"/>
                </a:lnTo>
                <a:lnTo>
                  <a:pt x="429767" y="1545335"/>
                </a:lnTo>
                <a:lnTo>
                  <a:pt x="429767" y="1538477"/>
                </a:lnTo>
                <a:close/>
              </a:path>
              <a:path w="443864" h="1552575">
                <a:moveTo>
                  <a:pt x="429767" y="6857"/>
                </a:moveTo>
                <a:lnTo>
                  <a:pt x="429767" y="1545335"/>
                </a:lnTo>
                <a:lnTo>
                  <a:pt x="436625" y="1538477"/>
                </a:lnTo>
                <a:lnTo>
                  <a:pt x="443483" y="1538477"/>
                </a:lnTo>
                <a:lnTo>
                  <a:pt x="443483" y="13715"/>
                </a:lnTo>
                <a:lnTo>
                  <a:pt x="436625" y="13715"/>
                </a:lnTo>
                <a:lnTo>
                  <a:pt x="429767" y="6857"/>
                </a:lnTo>
                <a:close/>
              </a:path>
              <a:path w="443864" h="1552575">
                <a:moveTo>
                  <a:pt x="443483" y="1538477"/>
                </a:moveTo>
                <a:lnTo>
                  <a:pt x="436625" y="1538477"/>
                </a:lnTo>
                <a:lnTo>
                  <a:pt x="429767" y="1545335"/>
                </a:lnTo>
                <a:lnTo>
                  <a:pt x="443483" y="1545335"/>
                </a:lnTo>
                <a:lnTo>
                  <a:pt x="443483" y="1538477"/>
                </a:lnTo>
                <a:close/>
              </a:path>
              <a:path w="443864" h="1552575">
                <a:moveTo>
                  <a:pt x="13715" y="6857"/>
                </a:moveTo>
                <a:lnTo>
                  <a:pt x="6857" y="13715"/>
                </a:lnTo>
                <a:lnTo>
                  <a:pt x="13715" y="13715"/>
                </a:lnTo>
                <a:lnTo>
                  <a:pt x="13715" y="6857"/>
                </a:lnTo>
                <a:close/>
              </a:path>
              <a:path w="443864" h="1552575">
                <a:moveTo>
                  <a:pt x="429767" y="6857"/>
                </a:moveTo>
                <a:lnTo>
                  <a:pt x="13715" y="6857"/>
                </a:lnTo>
                <a:lnTo>
                  <a:pt x="13715" y="13715"/>
                </a:lnTo>
                <a:lnTo>
                  <a:pt x="429767" y="13715"/>
                </a:lnTo>
                <a:lnTo>
                  <a:pt x="429767" y="6857"/>
                </a:lnTo>
                <a:close/>
              </a:path>
              <a:path w="443864" h="1552575">
                <a:moveTo>
                  <a:pt x="443483" y="6857"/>
                </a:moveTo>
                <a:lnTo>
                  <a:pt x="429767" y="6857"/>
                </a:lnTo>
                <a:lnTo>
                  <a:pt x="436625" y="13715"/>
                </a:lnTo>
                <a:lnTo>
                  <a:pt x="443483" y="13715"/>
                </a:lnTo>
                <a:lnTo>
                  <a:pt x="443483" y="6857"/>
                </a:lnTo>
                <a:close/>
              </a:path>
            </a:pathLst>
          </a:custGeom>
          <a:solidFill>
            <a:srgbClr val="00956F"/>
          </a:solidFill>
        </p:spPr>
        <p:txBody>
          <a:bodyPr wrap="square" lIns="0" tIns="0" rIns="0" bIns="0" rtlCol="0"/>
          <a:lstStyle/>
          <a:p>
            <a:endParaRPr sz="1632"/>
          </a:p>
        </p:txBody>
      </p:sp>
      <p:sp>
        <p:nvSpPr>
          <p:cNvPr id="11" name="object 11"/>
          <p:cNvSpPr/>
          <p:nvPr/>
        </p:nvSpPr>
        <p:spPr>
          <a:xfrm>
            <a:off x="6317234" y="2215989"/>
            <a:ext cx="389252" cy="1395209"/>
          </a:xfrm>
          <a:custGeom>
            <a:avLst/>
            <a:gdLst/>
            <a:ahLst/>
            <a:cxnLst/>
            <a:rect l="l" t="t" r="r" b="b"/>
            <a:pathLst>
              <a:path w="429260" h="1538604">
                <a:moveTo>
                  <a:pt x="0" y="1538477"/>
                </a:moveTo>
                <a:lnTo>
                  <a:pt x="429005" y="1538477"/>
                </a:lnTo>
                <a:lnTo>
                  <a:pt x="429005" y="0"/>
                </a:lnTo>
                <a:lnTo>
                  <a:pt x="0" y="0"/>
                </a:lnTo>
                <a:lnTo>
                  <a:pt x="0" y="1538477"/>
                </a:lnTo>
                <a:close/>
              </a:path>
            </a:pathLst>
          </a:custGeom>
          <a:solidFill>
            <a:srgbClr val="3333CC"/>
          </a:solidFill>
        </p:spPr>
        <p:txBody>
          <a:bodyPr wrap="square" lIns="0" tIns="0" rIns="0" bIns="0" rtlCol="0"/>
          <a:lstStyle/>
          <a:p>
            <a:endParaRPr sz="1632"/>
          </a:p>
        </p:txBody>
      </p:sp>
      <p:sp>
        <p:nvSpPr>
          <p:cNvPr id="12" name="object 12"/>
          <p:cNvSpPr/>
          <p:nvPr/>
        </p:nvSpPr>
        <p:spPr>
          <a:xfrm>
            <a:off x="6311015" y="2209770"/>
            <a:ext cx="401921" cy="1407877"/>
          </a:xfrm>
          <a:custGeom>
            <a:avLst/>
            <a:gdLst/>
            <a:ahLst/>
            <a:cxnLst/>
            <a:rect l="l" t="t" r="r" b="b"/>
            <a:pathLst>
              <a:path w="443229" h="1552575">
                <a:moveTo>
                  <a:pt x="442721" y="0"/>
                </a:moveTo>
                <a:lnTo>
                  <a:pt x="0" y="0"/>
                </a:lnTo>
                <a:lnTo>
                  <a:pt x="0" y="1552193"/>
                </a:lnTo>
                <a:lnTo>
                  <a:pt x="442721" y="1552193"/>
                </a:lnTo>
                <a:lnTo>
                  <a:pt x="442721" y="1545335"/>
                </a:lnTo>
                <a:lnTo>
                  <a:pt x="13715" y="1545335"/>
                </a:lnTo>
                <a:lnTo>
                  <a:pt x="6857" y="1538477"/>
                </a:lnTo>
                <a:lnTo>
                  <a:pt x="13715" y="1538477"/>
                </a:lnTo>
                <a:lnTo>
                  <a:pt x="13715" y="13715"/>
                </a:lnTo>
                <a:lnTo>
                  <a:pt x="6857" y="13715"/>
                </a:lnTo>
                <a:lnTo>
                  <a:pt x="13715" y="6857"/>
                </a:lnTo>
                <a:lnTo>
                  <a:pt x="442721" y="6857"/>
                </a:lnTo>
                <a:lnTo>
                  <a:pt x="442721" y="0"/>
                </a:lnTo>
                <a:close/>
              </a:path>
              <a:path w="443229" h="1552575">
                <a:moveTo>
                  <a:pt x="13715" y="1538477"/>
                </a:moveTo>
                <a:lnTo>
                  <a:pt x="6857" y="1538477"/>
                </a:lnTo>
                <a:lnTo>
                  <a:pt x="13715" y="1545335"/>
                </a:lnTo>
                <a:lnTo>
                  <a:pt x="13715" y="1538477"/>
                </a:lnTo>
                <a:close/>
              </a:path>
              <a:path w="443229" h="1552575">
                <a:moveTo>
                  <a:pt x="429005" y="1538477"/>
                </a:moveTo>
                <a:lnTo>
                  <a:pt x="13715" y="1538477"/>
                </a:lnTo>
                <a:lnTo>
                  <a:pt x="13715" y="1545335"/>
                </a:lnTo>
                <a:lnTo>
                  <a:pt x="429005" y="1545335"/>
                </a:lnTo>
                <a:lnTo>
                  <a:pt x="429005" y="1538477"/>
                </a:lnTo>
                <a:close/>
              </a:path>
              <a:path w="443229" h="1552575">
                <a:moveTo>
                  <a:pt x="429005" y="6857"/>
                </a:moveTo>
                <a:lnTo>
                  <a:pt x="429005" y="1545335"/>
                </a:lnTo>
                <a:lnTo>
                  <a:pt x="435863" y="1538477"/>
                </a:lnTo>
                <a:lnTo>
                  <a:pt x="442721" y="1538477"/>
                </a:lnTo>
                <a:lnTo>
                  <a:pt x="442721" y="13715"/>
                </a:lnTo>
                <a:lnTo>
                  <a:pt x="435863" y="13715"/>
                </a:lnTo>
                <a:lnTo>
                  <a:pt x="429005" y="6857"/>
                </a:lnTo>
                <a:close/>
              </a:path>
              <a:path w="443229" h="1552575">
                <a:moveTo>
                  <a:pt x="442721" y="1538477"/>
                </a:moveTo>
                <a:lnTo>
                  <a:pt x="435863" y="1538477"/>
                </a:lnTo>
                <a:lnTo>
                  <a:pt x="429005" y="1545335"/>
                </a:lnTo>
                <a:lnTo>
                  <a:pt x="442721" y="1545335"/>
                </a:lnTo>
                <a:lnTo>
                  <a:pt x="442721" y="1538477"/>
                </a:lnTo>
                <a:close/>
              </a:path>
              <a:path w="443229" h="1552575">
                <a:moveTo>
                  <a:pt x="13715" y="6857"/>
                </a:moveTo>
                <a:lnTo>
                  <a:pt x="6857" y="13715"/>
                </a:lnTo>
                <a:lnTo>
                  <a:pt x="13715" y="13715"/>
                </a:lnTo>
                <a:lnTo>
                  <a:pt x="13715" y="6857"/>
                </a:lnTo>
                <a:close/>
              </a:path>
              <a:path w="443229" h="1552575">
                <a:moveTo>
                  <a:pt x="429005" y="6857"/>
                </a:moveTo>
                <a:lnTo>
                  <a:pt x="13715" y="6857"/>
                </a:lnTo>
                <a:lnTo>
                  <a:pt x="13715" y="13715"/>
                </a:lnTo>
                <a:lnTo>
                  <a:pt x="429005" y="13715"/>
                </a:lnTo>
                <a:lnTo>
                  <a:pt x="429005" y="6857"/>
                </a:lnTo>
                <a:close/>
              </a:path>
              <a:path w="443229" h="1552575">
                <a:moveTo>
                  <a:pt x="442721" y="6857"/>
                </a:moveTo>
                <a:lnTo>
                  <a:pt x="429005" y="6857"/>
                </a:lnTo>
                <a:lnTo>
                  <a:pt x="435863" y="13715"/>
                </a:lnTo>
                <a:lnTo>
                  <a:pt x="442721" y="13715"/>
                </a:lnTo>
                <a:lnTo>
                  <a:pt x="442721" y="6857"/>
                </a:lnTo>
                <a:close/>
              </a:path>
            </a:pathLst>
          </a:custGeom>
          <a:solidFill>
            <a:srgbClr val="232395"/>
          </a:solidFill>
        </p:spPr>
        <p:txBody>
          <a:bodyPr wrap="square" lIns="0" tIns="0" rIns="0" bIns="0" rtlCol="0"/>
          <a:lstStyle/>
          <a:p>
            <a:endParaRPr sz="1632"/>
          </a:p>
        </p:txBody>
      </p:sp>
      <p:sp>
        <p:nvSpPr>
          <p:cNvPr id="13" name="object 13"/>
          <p:cNvSpPr/>
          <p:nvPr/>
        </p:nvSpPr>
        <p:spPr>
          <a:xfrm>
            <a:off x="6706257"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00CC99"/>
          </a:solidFill>
        </p:spPr>
        <p:txBody>
          <a:bodyPr wrap="square" lIns="0" tIns="0" rIns="0" bIns="0" rtlCol="0"/>
          <a:lstStyle/>
          <a:p>
            <a:endParaRPr sz="1632"/>
          </a:p>
        </p:txBody>
      </p:sp>
      <p:sp>
        <p:nvSpPr>
          <p:cNvPr id="14" name="object 14"/>
          <p:cNvSpPr/>
          <p:nvPr/>
        </p:nvSpPr>
        <p:spPr>
          <a:xfrm>
            <a:off x="6700038" y="2209770"/>
            <a:ext cx="402497" cy="1407877"/>
          </a:xfrm>
          <a:custGeom>
            <a:avLst/>
            <a:gdLst/>
            <a:ahLst/>
            <a:cxnLst/>
            <a:rect l="l" t="t" r="r" b="b"/>
            <a:pathLst>
              <a:path w="443864"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4" h="1552575">
                <a:moveTo>
                  <a:pt x="13715" y="1538477"/>
                </a:moveTo>
                <a:lnTo>
                  <a:pt x="6857" y="1538477"/>
                </a:lnTo>
                <a:lnTo>
                  <a:pt x="13715" y="1545335"/>
                </a:lnTo>
                <a:lnTo>
                  <a:pt x="13715" y="1538477"/>
                </a:lnTo>
                <a:close/>
              </a:path>
              <a:path w="443864" h="1552575">
                <a:moveTo>
                  <a:pt x="429767" y="1538477"/>
                </a:moveTo>
                <a:lnTo>
                  <a:pt x="13715" y="1538477"/>
                </a:lnTo>
                <a:lnTo>
                  <a:pt x="13715" y="1545335"/>
                </a:lnTo>
                <a:lnTo>
                  <a:pt x="429767" y="1545335"/>
                </a:lnTo>
                <a:lnTo>
                  <a:pt x="429767" y="1538477"/>
                </a:lnTo>
                <a:close/>
              </a:path>
              <a:path w="443864" h="1552575">
                <a:moveTo>
                  <a:pt x="429767" y="6857"/>
                </a:moveTo>
                <a:lnTo>
                  <a:pt x="429767" y="1545335"/>
                </a:lnTo>
                <a:lnTo>
                  <a:pt x="436625" y="1538477"/>
                </a:lnTo>
                <a:lnTo>
                  <a:pt x="443483" y="1538477"/>
                </a:lnTo>
                <a:lnTo>
                  <a:pt x="443483" y="13715"/>
                </a:lnTo>
                <a:lnTo>
                  <a:pt x="436625" y="13715"/>
                </a:lnTo>
                <a:lnTo>
                  <a:pt x="429767" y="6857"/>
                </a:lnTo>
                <a:close/>
              </a:path>
              <a:path w="443864" h="1552575">
                <a:moveTo>
                  <a:pt x="443483" y="1538477"/>
                </a:moveTo>
                <a:lnTo>
                  <a:pt x="436625" y="1538477"/>
                </a:lnTo>
                <a:lnTo>
                  <a:pt x="429767" y="1545335"/>
                </a:lnTo>
                <a:lnTo>
                  <a:pt x="443483" y="1545335"/>
                </a:lnTo>
                <a:lnTo>
                  <a:pt x="443483" y="1538477"/>
                </a:lnTo>
                <a:close/>
              </a:path>
              <a:path w="443864" h="1552575">
                <a:moveTo>
                  <a:pt x="13715" y="6857"/>
                </a:moveTo>
                <a:lnTo>
                  <a:pt x="6857" y="13715"/>
                </a:lnTo>
                <a:lnTo>
                  <a:pt x="13715" y="13715"/>
                </a:lnTo>
                <a:lnTo>
                  <a:pt x="13715" y="6857"/>
                </a:lnTo>
                <a:close/>
              </a:path>
              <a:path w="443864" h="1552575">
                <a:moveTo>
                  <a:pt x="429767" y="6857"/>
                </a:moveTo>
                <a:lnTo>
                  <a:pt x="13715" y="6857"/>
                </a:lnTo>
                <a:lnTo>
                  <a:pt x="13715" y="13715"/>
                </a:lnTo>
                <a:lnTo>
                  <a:pt x="429767" y="13715"/>
                </a:lnTo>
                <a:lnTo>
                  <a:pt x="429767" y="6857"/>
                </a:lnTo>
                <a:close/>
              </a:path>
              <a:path w="443864" h="1552575">
                <a:moveTo>
                  <a:pt x="443483" y="6857"/>
                </a:moveTo>
                <a:lnTo>
                  <a:pt x="429767" y="6857"/>
                </a:lnTo>
                <a:lnTo>
                  <a:pt x="436625" y="13715"/>
                </a:lnTo>
                <a:lnTo>
                  <a:pt x="443483" y="13715"/>
                </a:lnTo>
                <a:lnTo>
                  <a:pt x="443483" y="6857"/>
                </a:lnTo>
                <a:close/>
              </a:path>
            </a:pathLst>
          </a:custGeom>
          <a:solidFill>
            <a:srgbClr val="00956F"/>
          </a:solidFill>
        </p:spPr>
        <p:txBody>
          <a:bodyPr wrap="square" lIns="0" tIns="0" rIns="0" bIns="0" rtlCol="0"/>
          <a:lstStyle/>
          <a:p>
            <a:endParaRPr sz="1632"/>
          </a:p>
        </p:txBody>
      </p:sp>
      <p:sp>
        <p:nvSpPr>
          <p:cNvPr id="15" name="object 15"/>
          <p:cNvSpPr/>
          <p:nvPr/>
        </p:nvSpPr>
        <p:spPr>
          <a:xfrm>
            <a:off x="7095971"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3333CC"/>
          </a:solidFill>
        </p:spPr>
        <p:txBody>
          <a:bodyPr wrap="square" lIns="0" tIns="0" rIns="0" bIns="0" rtlCol="0"/>
          <a:lstStyle/>
          <a:p>
            <a:endParaRPr sz="1632"/>
          </a:p>
        </p:txBody>
      </p:sp>
      <p:sp>
        <p:nvSpPr>
          <p:cNvPr id="16" name="object 16"/>
          <p:cNvSpPr/>
          <p:nvPr/>
        </p:nvSpPr>
        <p:spPr>
          <a:xfrm>
            <a:off x="7089752" y="2209770"/>
            <a:ext cx="402497" cy="1407877"/>
          </a:xfrm>
          <a:custGeom>
            <a:avLst/>
            <a:gdLst/>
            <a:ahLst/>
            <a:cxnLst/>
            <a:rect l="l" t="t" r="r" b="b"/>
            <a:pathLst>
              <a:path w="443865"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5" h="1552575">
                <a:moveTo>
                  <a:pt x="13715" y="1538477"/>
                </a:moveTo>
                <a:lnTo>
                  <a:pt x="6857" y="1538477"/>
                </a:lnTo>
                <a:lnTo>
                  <a:pt x="13715" y="1545335"/>
                </a:lnTo>
                <a:lnTo>
                  <a:pt x="13715" y="1538477"/>
                </a:lnTo>
                <a:close/>
              </a:path>
              <a:path w="443865" h="1552575">
                <a:moveTo>
                  <a:pt x="429767" y="1538477"/>
                </a:moveTo>
                <a:lnTo>
                  <a:pt x="13715" y="1538477"/>
                </a:lnTo>
                <a:lnTo>
                  <a:pt x="13715" y="1545335"/>
                </a:lnTo>
                <a:lnTo>
                  <a:pt x="429767" y="1545335"/>
                </a:lnTo>
                <a:lnTo>
                  <a:pt x="429767" y="1538477"/>
                </a:lnTo>
                <a:close/>
              </a:path>
              <a:path w="443865" h="1552575">
                <a:moveTo>
                  <a:pt x="429767" y="6857"/>
                </a:moveTo>
                <a:lnTo>
                  <a:pt x="429767" y="1545335"/>
                </a:lnTo>
                <a:lnTo>
                  <a:pt x="436625" y="1538477"/>
                </a:lnTo>
                <a:lnTo>
                  <a:pt x="443483" y="1538477"/>
                </a:lnTo>
                <a:lnTo>
                  <a:pt x="443483" y="13715"/>
                </a:lnTo>
                <a:lnTo>
                  <a:pt x="436625" y="13715"/>
                </a:lnTo>
                <a:lnTo>
                  <a:pt x="429767" y="6857"/>
                </a:lnTo>
                <a:close/>
              </a:path>
              <a:path w="443865" h="1552575">
                <a:moveTo>
                  <a:pt x="443483" y="1538477"/>
                </a:moveTo>
                <a:lnTo>
                  <a:pt x="436625" y="1538477"/>
                </a:lnTo>
                <a:lnTo>
                  <a:pt x="429767" y="1545335"/>
                </a:lnTo>
                <a:lnTo>
                  <a:pt x="443483" y="1545335"/>
                </a:lnTo>
                <a:lnTo>
                  <a:pt x="443483" y="1538477"/>
                </a:lnTo>
                <a:close/>
              </a:path>
              <a:path w="443865" h="1552575">
                <a:moveTo>
                  <a:pt x="13715" y="6857"/>
                </a:moveTo>
                <a:lnTo>
                  <a:pt x="6857" y="13715"/>
                </a:lnTo>
                <a:lnTo>
                  <a:pt x="13715" y="13715"/>
                </a:lnTo>
                <a:lnTo>
                  <a:pt x="13715" y="6857"/>
                </a:lnTo>
                <a:close/>
              </a:path>
              <a:path w="443865" h="1552575">
                <a:moveTo>
                  <a:pt x="429767" y="6857"/>
                </a:moveTo>
                <a:lnTo>
                  <a:pt x="13715" y="6857"/>
                </a:lnTo>
                <a:lnTo>
                  <a:pt x="13715" y="13715"/>
                </a:lnTo>
                <a:lnTo>
                  <a:pt x="429767" y="13715"/>
                </a:lnTo>
                <a:lnTo>
                  <a:pt x="429767" y="6857"/>
                </a:lnTo>
                <a:close/>
              </a:path>
              <a:path w="443865" h="1552575">
                <a:moveTo>
                  <a:pt x="443483" y="6857"/>
                </a:moveTo>
                <a:lnTo>
                  <a:pt x="429767" y="6857"/>
                </a:lnTo>
                <a:lnTo>
                  <a:pt x="436625" y="13715"/>
                </a:lnTo>
                <a:lnTo>
                  <a:pt x="443483" y="13715"/>
                </a:lnTo>
                <a:lnTo>
                  <a:pt x="443483" y="6857"/>
                </a:lnTo>
                <a:close/>
              </a:path>
            </a:pathLst>
          </a:custGeom>
          <a:solidFill>
            <a:srgbClr val="232395"/>
          </a:solidFill>
        </p:spPr>
        <p:txBody>
          <a:bodyPr wrap="square" lIns="0" tIns="0" rIns="0" bIns="0" rtlCol="0"/>
          <a:lstStyle/>
          <a:p>
            <a:endParaRPr sz="1632"/>
          </a:p>
        </p:txBody>
      </p:sp>
      <p:sp>
        <p:nvSpPr>
          <p:cNvPr id="17" name="object 17"/>
          <p:cNvSpPr/>
          <p:nvPr/>
        </p:nvSpPr>
        <p:spPr>
          <a:xfrm>
            <a:off x="7485686" y="2215989"/>
            <a:ext cx="876395" cy="1395209"/>
          </a:xfrm>
          <a:custGeom>
            <a:avLst/>
            <a:gdLst/>
            <a:ahLst/>
            <a:cxnLst/>
            <a:rect l="l" t="t" r="r" b="b"/>
            <a:pathLst>
              <a:path w="966470" h="1538604">
                <a:moveTo>
                  <a:pt x="0" y="1538477"/>
                </a:moveTo>
                <a:lnTo>
                  <a:pt x="966215" y="1538477"/>
                </a:lnTo>
                <a:lnTo>
                  <a:pt x="966215" y="0"/>
                </a:lnTo>
                <a:lnTo>
                  <a:pt x="0" y="0"/>
                </a:lnTo>
                <a:lnTo>
                  <a:pt x="0" y="1538477"/>
                </a:lnTo>
                <a:close/>
              </a:path>
            </a:pathLst>
          </a:custGeom>
          <a:solidFill>
            <a:srgbClr val="00CC99"/>
          </a:solidFill>
        </p:spPr>
        <p:txBody>
          <a:bodyPr wrap="square" lIns="0" tIns="0" rIns="0" bIns="0" rtlCol="0"/>
          <a:lstStyle/>
          <a:p>
            <a:endParaRPr sz="1632"/>
          </a:p>
        </p:txBody>
      </p:sp>
      <p:sp>
        <p:nvSpPr>
          <p:cNvPr id="18" name="object 18"/>
          <p:cNvSpPr/>
          <p:nvPr/>
        </p:nvSpPr>
        <p:spPr>
          <a:xfrm>
            <a:off x="7479465" y="2209770"/>
            <a:ext cx="889064" cy="1407877"/>
          </a:xfrm>
          <a:custGeom>
            <a:avLst/>
            <a:gdLst/>
            <a:ahLst/>
            <a:cxnLst/>
            <a:rect l="l" t="t" r="r" b="b"/>
            <a:pathLst>
              <a:path w="980440" h="1552575">
                <a:moveTo>
                  <a:pt x="979931" y="0"/>
                </a:moveTo>
                <a:lnTo>
                  <a:pt x="0" y="0"/>
                </a:lnTo>
                <a:lnTo>
                  <a:pt x="0" y="1552193"/>
                </a:lnTo>
                <a:lnTo>
                  <a:pt x="979931" y="1552193"/>
                </a:lnTo>
                <a:lnTo>
                  <a:pt x="979931" y="1545335"/>
                </a:lnTo>
                <a:lnTo>
                  <a:pt x="13715" y="1545335"/>
                </a:lnTo>
                <a:lnTo>
                  <a:pt x="6857" y="1538477"/>
                </a:lnTo>
                <a:lnTo>
                  <a:pt x="13715" y="1538477"/>
                </a:lnTo>
                <a:lnTo>
                  <a:pt x="13715" y="13715"/>
                </a:lnTo>
                <a:lnTo>
                  <a:pt x="6857" y="13715"/>
                </a:lnTo>
                <a:lnTo>
                  <a:pt x="13715" y="6857"/>
                </a:lnTo>
                <a:lnTo>
                  <a:pt x="979931" y="6857"/>
                </a:lnTo>
                <a:lnTo>
                  <a:pt x="979931" y="0"/>
                </a:lnTo>
                <a:close/>
              </a:path>
              <a:path w="980440" h="1552575">
                <a:moveTo>
                  <a:pt x="13715" y="1538477"/>
                </a:moveTo>
                <a:lnTo>
                  <a:pt x="6857" y="1538477"/>
                </a:lnTo>
                <a:lnTo>
                  <a:pt x="13715" y="1545335"/>
                </a:lnTo>
                <a:lnTo>
                  <a:pt x="13715" y="1538477"/>
                </a:lnTo>
                <a:close/>
              </a:path>
              <a:path w="980440" h="1552575">
                <a:moveTo>
                  <a:pt x="966215" y="1538477"/>
                </a:moveTo>
                <a:lnTo>
                  <a:pt x="13715" y="1538477"/>
                </a:lnTo>
                <a:lnTo>
                  <a:pt x="13715" y="1545335"/>
                </a:lnTo>
                <a:lnTo>
                  <a:pt x="966215" y="1545335"/>
                </a:lnTo>
                <a:lnTo>
                  <a:pt x="966215" y="1538477"/>
                </a:lnTo>
                <a:close/>
              </a:path>
              <a:path w="980440" h="1552575">
                <a:moveTo>
                  <a:pt x="966215" y="6857"/>
                </a:moveTo>
                <a:lnTo>
                  <a:pt x="966215" y="1545335"/>
                </a:lnTo>
                <a:lnTo>
                  <a:pt x="973073" y="1538477"/>
                </a:lnTo>
                <a:lnTo>
                  <a:pt x="979931" y="1538477"/>
                </a:lnTo>
                <a:lnTo>
                  <a:pt x="979931" y="13715"/>
                </a:lnTo>
                <a:lnTo>
                  <a:pt x="973073" y="13715"/>
                </a:lnTo>
                <a:lnTo>
                  <a:pt x="966215" y="6857"/>
                </a:lnTo>
                <a:close/>
              </a:path>
              <a:path w="980440" h="1552575">
                <a:moveTo>
                  <a:pt x="979931" y="1538477"/>
                </a:moveTo>
                <a:lnTo>
                  <a:pt x="973073" y="1538477"/>
                </a:lnTo>
                <a:lnTo>
                  <a:pt x="966215" y="1545335"/>
                </a:lnTo>
                <a:lnTo>
                  <a:pt x="979931" y="1545335"/>
                </a:lnTo>
                <a:lnTo>
                  <a:pt x="979931" y="1538477"/>
                </a:lnTo>
                <a:close/>
              </a:path>
              <a:path w="980440" h="1552575">
                <a:moveTo>
                  <a:pt x="13715" y="6857"/>
                </a:moveTo>
                <a:lnTo>
                  <a:pt x="6857" y="13715"/>
                </a:lnTo>
                <a:lnTo>
                  <a:pt x="13715" y="13715"/>
                </a:lnTo>
                <a:lnTo>
                  <a:pt x="13715" y="6857"/>
                </a:lnTo>
                <a:close/>
              </a:path>
              <a:path w="980440" h="1552575">
                <a:moveTo>
                  <a:pt x="966215" y="6857"/>
                </a:moveTo>
                <a:lnTo>
                  <a:pt x="13715" y="6857"/>
                </a:lnTo>
                <a:lnTo>
                  <a:pt x="13715" y="13715"/>
                </a:lnTo>
                <a:lnTo>
                  <a:pt x="966215" y="13715"/>
                </a:lnTo>
                <a:lnTo>
                  <a:pt x="966215" y="6857"/>
                </a:lnTo>
                <a:close/>
              </a:path>
              <a:path w="980440" h="1552575">
                <a:moveTo>
                  <a:pt x="979931" y="6857"/>
                </a:moveTo>
                <a:lnTo>
                  <a:pt x="966215" y="6857"/>
                </a:lnTo>
                <a:lnTo>
                  <a:pt x="973073" y="13715"/>
                </a:lnTo>
                <a:lnTo>
                  <a:pt x="979931" y="13715"/>
                </a:lnTo>
                <a:lnTo>
                  <a:pt x="979931" y="6857"/>
                </a:lnTo>
                <a:close/>
              </a:path>
            </a:pathLst>
          </a:custGeom>
          <a:solidFill>
            <a:srgbClr val="00956F"/>
          </a:solidFill>
        </p:spPr>
        <p:txBody>
          <a:bodyPr wrap="square" lIns="0" tIns="0" rIns="0" bIns="0" rtlCol="0"/>
          <a:lstStyle/>
          <a:p>
            <a:endParaRPr sz="1632"/>
          </a:p>
        </p:txBody>
      </p:sp>
      <p:sp>
        <p:nvSpPr>
          <p:cNvPr id="19" name="object 19"/>
          <p:cNvSpPr/>
          <p:nvPr/>
        </p:nvSpPr>
        <p:spPr>
          <a:xfrm>
            <a:off x="8361851" y="2215989"/>
            <a:ext cx="389252" cy="1395209"/>
          </a:xfrm>
          <a:custGeom>
            <a:avLst/>
            <a:gdLst/>
            <a:ahLst/>
            <a:cxnLst/>
            <a:rect l="l" t="t" r="r" b="b"/>
            <a:pathLst>
              <a:path w="429259" h="1538604">
                <a:moveTo>
                  <a:pt x="0" y="1538477"/>
                </a:moveTo>
                <a:lnTo>
                  <a:pt x="429005" y="1538477"/>
                </a:lnTo>
                <a:lnTo>
                  <a:pt x="429005" y="0"/>
                </a:lnTo>
                <a:lnTo>
                  <a:pt x="0" y="0"/>
                </a:lnTo>
                <a:lnTo>
                  <a:pt x="0" y="1538477"/>
                </a:lnTo>
                <a:close/>
              </a:path>
            </a:pathLst>
          </a:custGeom>
          <a:solidFill>
            <a:srgbClr val="3333CC"/>
          </a:solidFill>
        </p:spPr>
        <p:txBody>
          <a:bodyPr wrap="square" lIns="0" tIns="0" rIns="0" bIns="0" rtlCol="0"/>
          <a:lstStyle/>
          <a:p>
            <a:endParaRPr sz="1632"/>
          </a:p>
        </p:txBody>
      </p:sp>
      <p:sp>
        <p:nvSpPr>
          <p:cNvPr id="20" name="object 20"/>
          <p:cNvSpPr/>
          <p:nvPr/>
        </p:nvSpPr>
        <p:spPr>
          <a:xfrm>
            <a:off x="8355631" y="2209770"/>
            <a:ext cx="401921" cy="1407877"/>
          </a:xfrm>
          <a:custGeom>
            <a:avLst/>
            <a:gdLst/>
            <a:ahLst/>
            <a:cxnLst/>
            <a:rect l="l" t="t" r="r" b="b"/>
            <a:pathLst>
              <a:path w="443229" h="1552575">
                <a:moveTo>
                  <a:pt x="442721" y="0"/>
                </a:moveTo>
                <a:lnTo>
                  <a:pt x="0" y="0"/>
                </a:lnTo>
                <a:lnTo>
                  <a:pt x="0" y="1552193"/>
                </a:lnTo>
                <a:lnTo>
                  <a:pt x="442721" y="1552193"/>
                </a:lnTo>
                <a:lnTo>
                  <a:pt x="442721" y="1545335"/>
                </a:lnTo>
                <a:lnTo>
                  <a:pt x="13715" y="1545335"/>
                </a:lnTo>
                <a:lnTo>
                  <a:pt x="6857" y="1538477"/>
                </a:lnTo>
                <a:lnTo>
                  <a:pt x="13715" y="1538477"/>
                </a:lnTo>
                <a:lnTo>
                  <a:pt x="13715" y="13715"/>
                </a:lnTo>
                <a:lnTo>
                  <a:pt x="6857" y="13715"/>
                </a:lnTo>
                <a:lnTo>
                  <a:pt x="13715" y="6857"/>
                </a:lnTo>
                <a:lnTo>
                  <a:pt x="442721" y="6857"/>
                </a:lnTo>
                <a:lnTo>
                  <a:pt x="442721" y="0"/>
                </a:lnTo>
                <a:close/>
              </a:path>
              <a:path w="443229" h="1552575">
                <a:moveTo>
                  <a:pt x="13715" y="1538477"/>
                </a:moveTo>
                <a:lnTo>
                  <a:pt x="6857" y="1538477"/>
                </a:lnTo>
                <a:lnTo>
                  <a:pt x="13715" y="1545335"/>
                </a:lnTo>
                <a:lnTo>
                  <a:pt x="13715" y="1538477"/>
                </a:lnTo>
                <a:close/>
              </a:path>
              <a:path w="443229" h="1552575">
                <a:moveTo>
                  <a:pt x="429005" y="1538477"/>
                </a:moveTo>
                <a:lnTo>
                  <a:pt x="13715" y="1538477"/>
                </a:lnTo>
                <a:lnTo>
                  <a:pt x="13715" y="1545335"/>
                </a:lnTo>
                <a:lnTo>
                  <a:pt x="429005" y="1545335"/>
                </a:lnTo>
                <a:lnTo>
                  <a:pt x="429005" y="1538477"/>
                </a:lnTo>
                <a:close/>
              </a:path>
              <a:path w="443229" h="1552575">
                <a:moveTo>
                  <a:pt x="429005" y="6857"/>
                </a:moveTo>
                <a:lnTo>
                  <a:pt x="429005" y="1545335"/>
                </a:lnTo>
                <a:lnTo>
                  <a:pt x="435863" y="1538477"/>
                </a:lnTo>
                <a:lnTo>
                  <a:pt x="442721" y="1538477"/>
                </a:lnTo>
                <a:lnTo>
                  <a:pt x="442721" y="13715"/>
                </a:lnTo>
                <a:lnTo>
                  <a:pt x="435863" y="13715"/>
                </a:lnTo>
                <a:lnTo>
                  <a:pt x="429005" y="6857"/>
                </a:lnTo>
                <a:close/>
              </a:path>
              <a:path w="443229" h="1552575">
                <a:moveTo>
                  <a:pt x="442721" y="1538477"/>
                </a:moveTo>
                <a:lnTo>
                  <a:pt x="435863" y="1538477"/>
                </a:lnTo>
                <a:lnTo>
                  <a:pt x="429005" y="1545335"/>
                </a:lnTo>
                <a:lnTo>
                  <a:pt x="442721" y="1545335"/>
                </a:lnTo>
                <a:lnTo>
                  <a:pt x="442721" y="1538477"/>
                </a:lnTo>
                <a:close/>
              </a:path>
              <a:path w="443229" h="1552575">
                <a:moveTo>
                  <a:pt x="13715" y="6857"/>
                </a:moveTo>
                <a:lnTo>
                  <a:pt x="6857" y="13715"/>
                </a:lnTo>
                <a:lnTo>
                  <a:pt x="13715" y="13715"/>
                </a:lnTo>
                <a:lnTo>
                  <a:pt x="13715" y="6857"/>
                </a:lnTo>
                <a:close/>
              </a:path>
              <a:path w="443229" h="1552575">
                <a:moveTo>
                  <a:pt x="429005" y="6857"/>
                </a:moveTo>
                <a:lnTo>
                  <a:pt x="13715" y="6857"/>
                </a:lnTo>
                <a:lnTo>
                  <a:pt x="13715" y="13715"/>
                </a:lnTo>
                <a:lnTo>
                  <a:pt x="429005" y="13715"/>
                </a:lnTo>
                <a:lnTo>
                  <a:pt x="429005" y="6857"/>
                </a:lnTo>
                <a:close/>
              </a:path>
              <a:path w="443229" h="1552575">
                <a:moveTo>
                  <a:pt x="442721" y="6857"/>
                </a:moveTo>
                <a:lnTo>
                  <a:pt x="429005" y="6857"/>
                </a:lnTo>
                <a:lnTo>
                  <a:pt x="435863" y="13715"/>
                </a:lnTo>
                <a:lnTo>
                  <a:pt x="442721" y="13715"/>
                </a:lnTo>
                <a:lnTo>
                  <a:pt x="442721" y="6857"/>
                </a:lnTo>
                <a:close/>
              </a:path>
            </a:pathLst>
          </a:custGeom>
          <a:solidFill>
            <a:srgbClr val="232395"/>
          </a:solidFill>
        </p:spPr>
        <p:txBody>
          <a:bodyPr wrap="square" lIns="0" tIns="0" rIns="0" bIns="0" rtlCol="0"/>
          <a:lstStyle/>
          <a:p>
            <a:endParaRPr sz="1632"/>
          </a:p>
        </p:txBody>
      </p:sp>
      <p:sp>
        <p:nvSpPr>
          <p:cNvPr id="21" name="object 21"/>
          <p:cNvSpPr/>
          <p:nvPr/>
        </p:nvSpPr>
        <p:spPr>
          <a:xfrm>
            <a:off x="8750875"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00CC99"/>
          </a:solidFill>
        </p:spPr>
        <p:txBody>
          <a:bodyPr wrap="square" lIns="0" tIns="0" rIns="0" bIns="0" rtlCol="0"/>
          <a:lstStyle/>
          <a:p>
            <a:endParaRPr sz="1632"/>
          </a:p>
        </p:txBody>
      </p:sp>
      <p:sp>
        <p:nvSpPr>
          <p:cNvPr id="22" name="object 22"/>
          <p:cNvSpPr/>
          <p:nvPr/>
        </p:nvSpPr>
        <p:spPr>
          <a:xfrm>
            <a:off x="8744655" y="2209770"/>
            <a:ext cx="402497" cy="1407877"/>
          </a:xfrm>
          <a:custGeom>
            <a:avLst/>
            <a:gdLst/>
            <a:ahLst/>
            <a:cxnLst/>
            <a:rect l="l" t="t" r="r" b="b"/>
            <a:pathLst>
              <a:path w="443865"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5" h="1552575">
                <a:moveTo>
                  <a:pt x="13715" y="1538477"/>
                </a:moveTo>
                <a:lnTo>
                  <a:pt x="6857" y="1538477"/>
                </a:lnTo>
                <a:lnTo>
                  <a:pt x="13715" y="1545335"/>
                </a:lnTo>
                <a:lnTo>
                  <a:pt x="13715" y="1538477"/>
                </a:lnTo>
                <a:close/>
              </a:path>
              <a:path w="443865" h="1552575">
                <a:moveTo>
                  <a:pt x="429767" y="1538477"/>
                </a:moveTo>
                <a:lnTo>
                  <a:pt x="13715" y="1538477"/>
                </a:lnTo>
                <a:lnTo>
                  <a:pt x="13715" y="1545335"/>
                </a:lnTo>
                <a:lnTo>
                  <a:pt x="429767" y="1545335"/>
                </a:lnTo>
                <a:lnTo>
                  <a:pt x="429767" y="1538477"/>
                </a:lnTo>
                <a:close/>
              </a:path>
              <a:path w="443865" h="1552575">
                <a:moveTo>
                  <a:pt x="429767" y="6857"/>
                </a:moveTo>
                <a:lnTo>
                  <a:pt x="429767" y="1545335"/>
                </a:lnTo>
                <a:lnTo>
                  <a:pt x="436625" y="1538477"/>
                </a:lnTo>
                <a:lnTo>
                  <a:pt x="443483" y="1538477"/>
                </a:lnTo>
                <a:lnTo>
                  <a:pt x="443483" y="13715"/>
                </a:lnTo>
                <a:lnTo>
                  <a:pt x="436625" y="13715"/>
                </a:lnTo>
                <a:lnTo>
                  <a:pt x="429767" y="6857"/>
                </a:lnTo>
                <a:close/>
              </a:path>
              <a:path w="443865" h="1552575">
                <a:moveTo>
                  <a:pt x="443483" y="1538477"/>
                </a:moveTo>
                <a:lnTo>
                  <a:pt x="436625" y="1538477"/>
                </a:lnTo>
                <a:lnTo>
                  <a:pt x="429767" y="1545335"/>
                </a:lnTo>
                <a:lnTo>
                  <a:pt x="443483" y="1545335"/>
                </a:lnTo>
                <a:lnTo>
                  <a:pt x="443483" y="1538477"/>
                </a:lnTo>
                <a:close/>
              </a:path>
              <a:path w="443865" h="1552575">
                <a:moveTo>
                  <a:pt x="13715" y="6857"/>
                </a:moveTo>
                <a:lnTo>
                  <a:pt x="6857" y="13715"/>
                </a:lnTo>
                <a:lnTo>
                  <a:pt x="13715" y="13715"/>
                </a:lnTo>
                <a:lnTo>
                  <a:pt x="13715" y="6857"/>
                </a:lnTo>
                <a:close/>
              </a:path>
              <a:path w="443865" h="1552575">
                <a:moveTo>
                  <a:pt x="429767" y="6857"/>
                </a:moveTo>
                <a:lnTo>
                  <a:pt x="13715" y="6857"/>
                </a:lnTo>
                <a:lnTo>
                  <a:pt x="13715" y="13715"/>
                </a:lnTo>
                <a:lnTo>
                  <a:pt x="429767" y="13715"/>
                </a:lnTo>
                <a:lnTo>
                  <a:pt x="429767" y="6857"/>
                </a:lnTo>
                <a:close/>
              </a:path>
              <a:path w="443865" h="1552575">
                <a:moveTo>
                  <a:pt x="443483" y="6857"/>
                </a:moveTo>
                <a:lnTo>
                  <a:pt x="429767" y="6857"/>
                </a:lnTo>
                <a:lnTo>
                  <a:pt x="436625" y="13715"/>
                </a:lnTo>
                <a:lnTo>
                  <a:pt x="443483" y="13715"/>
                </a:lnTo>
                <a:lnTo>
                  <a:pt x="443483" y="6857"/>
                </a:lnTo>
                <a:close/>
              </a:path>
            </a:pathLst>
          </a:custGeom>
          <a:solidFill>
            <a:srgbClr val="00956F"/>
          </a:solidFill>
        </p:spPr>
        <p:txBody>
          <a:bodyPr wrap="square" lIns="0" tIns="0" rIns="0" bIns="0" rtlCol="0"/>
          <a:lstStyle/>
          <a:p>
            <a:endParaRPr sz="1632"/>
          </a:p>
        </p:txBody>
      </p:sp>
      <p:sp>
        <p:nvSpPr>
          <p:cNvPr id="23" name="object 23"/>
          <p:cNvSpPr/>
          <p:nvPr/>
        </p:nvSpPr>
        <p:spPr>
          <a:xfrm>
            <a:off x="9140588"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3333CC"/>
          </a:solidFill>
        </p:spPr>
        <p:txBody>
          <a:bodyPr wrap="square" lIns="0" tIns="0" rIns="0" bIns="0" rtlCol="0"/>
          <a:lstStyle/>
          <a:p>
            <a:endParaRPr sz="1632"/>
          </a:p>
        </p:txBody>
      </p:sp>
      <p:sp>
        <p:nvSpPr>
          <p:cNvPr id="24" name="object 24"/>
          <p:cNvSpPr/>
          <p:nvPr/>
        </p:nvSpPr>
        <p:spPr>
          <a:xfrm>
            <a:off x="9134369" y="2209770"/>
            <a:ext cx="402497" cy="1407877"/>
          </a:xfrm>
          <a:custGeom>
            <a:avLst/>
            <a:gdLst/>
            <a:ahLst/>
            <a:cxnLst/>
            <a:rect l="l" t="t" r="r" b="b"/>
            <a:pathLst>
              <a:path w="443865"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5" h="1552575">
                <a:moveTo>
                  <a:pt x="13715" y="1538477"/>
                </a:moveTo>
                <a:lnTo>
                  <a:pt x="6857" y="1538477"/>
                </a:lnTo>
                <a:lnTo>
                  <a:pt x="13715" y="1545335"/>
                </a:lnTo>
                <a:lnTo>
                  <a:pt x="13715" y="1538477"/>
                </a:lnTo>
                <a:close/>
              </a:path>
              <a:path w="443865" h="1552575">
                <a:moveTo>
                  <a:pt x="429767" y="1538477"/>
                </a:moveTo>
                <a:lnTo>
                  <a:pt x="13715" y="1538477"/>
                </a:lnTo>
                <a:lnTo>
                  <a:pt x="13715" y="1545335"/>
                </a:lnTo>
                <a:lnTo>
                  <a:pt x="429767" y="1545335"/>
                </a:lnTo>
                <a:lnTo>
                  <a:pt x="429767" y="1538477"/>
                </a:lnTo>
                <a:close/>
              </a:path>
              <a:path w="443865" h="1552575">
                <a:moveTo>
                  <a:pt x="429767" y="6857"/>
                </a:moveTo>
                <a:lnTo>
                  <a:pt x="429767" y="1545335"/>
                </a:lnTo>
                <a:lnTo>
                  <a:pt x="436625" y="1538477"/>
                </a:lnTo>
                <a:lnTo>
                  <a:pt x="443483" y="1538477"/>
                </a:lnTo>
                <a:lnTo>
                  <a:pt x="443483" y="13715"/>
                </a:lnTo>
                <a:lnTo>
                  <a:pt x="436625" y="13715"/>
                </a:lnTo>
                <a:lnTo>
                  <a:pt x="429767" y="6857"/>
                </a:lnTo>
                <a:close/>
              </a:path>
              <a:path w="443865" h="1552575">
                <a:moveTo>
                  <a:pt x="443483" y="1538477"/>
                </a:moveTo>
                <a:lnTo>
                  <a:pt x="436625" y="1538477"/>
                </a:lnTo>
                <a:lnTo>
                  <a:pt x="429767" y="1545335"/>
                </a:lnTo>
                <a:lnTo>
                  <a:pt x="443483" y="1545335"/>
                </a:lnTo>
                <a:lnTo>
                  <a:pt x="443483" y="1538477"/>
                </a:lnTo>
                <a:close/>
              </a:path>
              <a:path w="443865" h="1552575">
                <a:moveTo>
                  <a:pt x="13715" y="6857"/>
                </a:moveTo>
                <a:lnTo>
                  <a:pt x="6857" y="13715"/>
                </a:lnTo>
                <a:lnTo>
                  <a:pt x="13715" y="13715"/>
                </a:lnTo>
                <a:lnTo>
                  <a:pt x="13715" y="6857"/>
                </a:lnTo>
                <a:close/>
              </a:path>
              <a:path w="443865" h="1552575">
                <a:moveTo>
                  <a:pt x="429767" y="6857"/>
                </a:moveTo>
                <a:lnTo>
                  <a:pt x="13715" y="6857"/>
                </a:lnTo>
                <a:lnTo>
                  <a:pt x="13715" y="13715"/>
                </a:lnTo>
                <a:lnTo>
                  <a:pt x="429767" y="13715"/>
                </a:lnTo>
                <a:lnTo>
                  <a:pt x="429767" y="6857"/>
                </a:lnTo>
                <a:close/>
              </a:path>
              <a:path w="443865" h="1552575">
                <a:moveTo>
                  <a:pt x="443483" y="6857"/>
                </a:moveTo>
                <a:lnTo>
                  <a:pt x="429767" y="6857"/>
                </a:lnTo>
                <a:lnTo>
                  <a:pt x="436625" y="13715"/>
                </a:lnTo>
                <a:lnTo>
                  <a:pt x="443483" y="13715"/>
                </a:lnTo>
                <a:lnTo>
                  <a:pt x="443483" y="6857"/>
                </a:lnTo>
                <a:close/>
              </a:path>
            </a:pathLst>
          </a:custGeom>
          <a:solidFill>
            <a:srgbClr val="232395"/>
          </a:solidFill>
        </p:spPr>
        <p:txBody>
          <a:bodyPr wrap="square" lIns="0" tIns="0" rIns="0" bIns="0" rtlCol="0"/>
          <a:lstStyle/>
          <a:p>
            <a:endParaRPr sz="1632"/>
          </a:p>
        </p:txBody>
      </p:sp>
      <p:sp>
        <p:nvSpPr>
          <p:cNvPr id="25" name="object 25"/>
          <p:cNvSpPr txBox="1"/>
          <p:nvPr/>
        </p:nvSpPr>
        <p:spPr>
          <a:xfrm>
            <a:off x="9760643" y="3132934"/>
            <a:ext cx="619581" cy="718658"/>
          </a:xfrm>
          <a:prstGeom prst="rect">
            <a:avLst/>
          </a:prstGeom>
        </p:spPr>
        <p:txBody>
          <a:bodyPr vert="horz" wrap="square" lIns="0" tIns="0" rIns="0" bIns="0" rtlCol="0">
            <a:spAutoFit/>
          </a:bodyPr>
          <a:lstStyle/>
          <a:p>
            <a:pPr marL="11516"/>
            <a:r>
              <a:rPr sz="4670" b="1" dirty="0">
                <a:latin typeface="Arial"/>
                <a:cs typeface="Arial"/>
              </a:rPr>
              <a:t>…</a:t>
            </a:r>
            <a:endParaRPr sz="4670">
              <a:latin typeface="Arial"/>
              <a:cs typeface="Arial"/>
            </a:endParaRPr>
          </a:p>
        </p:txBody>
      </p:sp>
    </p:spTree>
    <p:extLst>
      <p:ext uri="{BB962C8B-B14F-4D97-AF65-F5344CB8AC3E}">
        <p14:creationId xmlns:p14="http://schemas.microsoft.com/office/powerpoint/2010/main" val="42526289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C772D-8BCE-A548-8848-58B9443119A5}"/>
              </a:ext>
            </a:extLst>
          </p:cNvPr>
          <p:cNvSpPr>
            <a:spLocks noGrp="1"/>
          </p:cNvSpPr>
          <p:nvPr>
            <p:ph type="title"/>
          </p:nvPr>
        </p:nvSpPr>
        <p:spPr/>
        <p:txBody>
          <a:bodyPr/>
          <a:lstStyle/>
          <a:p>
            <a:endParaRPr lang="en-US"/>
          </a:p>
        </p:txBody>
      </p:sp>
      <p:pic>
        <p:nvPicPr>
          <p:cNvPr id="6" name="Content Placeholder 5">
            <a:extLst>
              <a:ext uri="{FF2B5EF4-FFF2-40B4-BE49-F238E27FC236}">
                <a16:creationId xmlns:a16="http://schemas.microsoft.com/office/drawing/2014/main" id="{EAEE7CAA-7F73-B24E-8F82-B1A61039C67E}"/>
              </a:ext>
            </a:extLst>
          </p:cNvPr>
          <p:cNvPicPr>
            <a:picLocks noGrp="1" noChangeAspect="1"/>
          </p:cNvPicPr>
          <p:nvPr>
            <p:ph idx="1"/>
          </p:nvPr>
        </p:nvPicPr>
        <p:blipFill>
          <a:blip r:embed="rId2"/>
          <a:stretch>
            <a:fillRect/>
          </a:stretch>
        </p:blipFill>
        <p:spPr>
          <a:xfrm>
            <a:off x="2027854" y="365125"/>
            <a:ext cx="7934522" cy="5963486"/>
          </a:xfrm>
        </p:spPr>
      </p:pic>
    </p:spTree>
    <p:extLst>
      <p:ext uri="{BB962C8B-B14F-4D97-AF65-F5344CB8AC3E}">
        <p14:creationId xmlns:p14="http://schemas.microsoft.com/office/powerpoint/2010/main" val="571615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F571F-BED5-9646-B9B6-653CDC7602A0}"/>
              </a:ext>
            </a:extLst>
          </p:cNvPr>
          <p:cNvSpPr>
            <a:spLocks noGrp="1"/>
          </p:cNvSpPr>
          <p:nvPr>
            <p:ph type="title"/>
          </p:nvPr>
        </p:nvSpPr>
        <p:spPr/>
        <p:txBody>
          <a:bodyPr/>
          <a:lstStyle/>
          <a:p>
            <a:endParaRPr lang="en-US"/>
          </a:p>
        </p:txBody>
      </p:sp>
      <p:pic>
        <p:nvPicPr>
          <p:cNvPr id="8" name="Content Placeholder 7">
            <a:extLst>
              <a:ext uri="{FF2B5EF4-FFF2-40B4-BE49-F238E27FC236}">
                <a16:creationId xmlns:a16="http://schemas.microsoft.com/office/drawing/2014/main" id="{F4E2A781-82CF-D34A-A634-34BCC8259E05}"/>
              </a:ext>
            </a:extLst>
          </p:cNvPr>
          <p:cNvPicPr>
            <a:picLocks noGrp="1" noChangeAspect="1"/>
          </p:cNvPicPr>
          <p:nvPr>
            <p:ph idx="1"/>
          </p:nvPr>
        </p:nvPicPr>
        <p:blipFill>
          <a:blip r:embed="rId2"/>
          <a:stretch>
            <a:fillRect/>
          </a:stretch>
        </p:blipFill>
        <p:spPr>
          <a:xfrm>
            <a:off x="2104746" y="577515"/>
            <a:ext cx="7813051" cy="5895473"/>
          </a:xfrm>
        </p:spPr>
      </p:pic>
    </p:spTree>
    <p:extLst>
      <p:ext uri="{BB962C8B-B14F-4D97-AF65-F5344CB8AC3E}">
        <p14:creationId xmlns:p14="http://schemas.microsoft.com/office/powerpoint/2010/main" val="3499238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A818F-B8C9-7741-B313-BBB46C95649E}"/>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A451AAFF-B5E0-E942-9EC1-B0BC0609B874}"/>
              </a:ext>
            </a:extLst>
          </p:cNvPr>
          <p:cNvSpPr>
            <a:spLocks noGrp="1"/>
          </p:cNvSpPr>
          <p:nvPr>
            <p:ph idx="1"/>
          </p:nvPr>
        </p:nvSpPr>
        <p:spPr/>
        <p:txBody>
          <a:bodyPr/>
          <a:lstStyle/>
          <a:p>
            <a:endParaRPr lang="en-US" dirty="0"/>
          </a:p>
        </p:txBody>
      </p:sp>
      <p:pic>
        <p:nvPicPr>
          <p:cNvPr id="6" name="Picture 5">
            <a:extLst>
              <a:ext uri="{FF2B5EF4-FFF2-40B4-BE49-F238E27FC236}">
                <a16:creationId xmlns:a16="http://schemas.microsoft.com/office/drawing/2014/main" id="{0F769187-4CC6-7A40-B158-2E7947E8B7C8}"/>
              </a:ext>
            </a:extLst>
          </p:cNvPr>
          <p:cNvPicPr>
            <a:picLocks noChangeAspect="1"/>
          </p:cNvPicPr>
          <p:nvPr/>
        </p:nvPicPr>
        <p:blipFill>
          <a:blip r:embed="rId2"/>
          <a:stretch>
            <a:fillRect/>
          </a:stretch>
        </p:blipFill>
        <p:spPr>
          <a:xfrm>
            <a:off x="2304680" y="2164505"/>
            <a:ext cx="7582640" cy="3673577"/>
          </a:xfrm>
          <a:prstGeom prst="rect">
            <a:avLst/>
          </a:prstGeom>
        </p:spPr>
      </p:pic>
    </p:spTree>
    <p:extLst>
      <p:ext uri="{BB962C8B-B14F-4D97-AF65-F5344CB8AC3E}">
        <p14:creationId xmlns:p14="http://schemas.microsoft.com/office/powerpoint/2010/main" val="3368418983"/>
      </p:ext>
    </p:extLst>
  </p:cSld>
  <p:clrMapOvr>
    <a:masterClrMapping/>
  </p:clrMapOvr>
</p:sld>
</file>

<file path=ppt/theme/theme1.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16760</TotalTime>
  <Words>1520</Words>
  <Application>Microsoft Macintosh PowerPoint</Application>
  <PresentationFormat>Widescreen</PresentationFormat>
  <Paragraphs>298</Paragraphs>
  <Slides>42</Slides>
  <Notes>24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42</vt:i4>
      </vt:variant>
    </vt:vector>
  </HeadingPairs>
  <TitlesOfParts>
    <vt:vector size="53" baseType="lpstr">
      <vt:lpstr>Arial</vt:lpstr>
      <vt:lpstr>Calibri</vt:lpstr>
      <vt:lpstr>Calibri Light</vt:lpstr>
      <vt:lpstr>Cambria</vt:lpstr>
      <vt:lpstr>Helvetica Neue</vt:lpstr>
      <vt:lpstr>Helvetica Neue Light</vt:lpstr>
      <vt:lpstr>Monaco</vt:lpstr>
      <vt:lpstr>Symbol</vt:lpstr>
      <vt:lpstr>Times New Roman</vt:lpstr>
      <vt:lpstr>Verdana</vt:lpstr>
      <vt:lpstr>Kantoorthema</vt:lpstr>
      <vt:lpstr>337</vt:lpstr>
      <vt:lpstr>Peter Eijgermans</vt:lpstr>
      <vt:lpstr>Agenda – 3 parts</vt:lpstr>
      <vt:lpstr>GITHUB</vt:lpstr>
      <vt:lpstr>About you…</vt:lpstr>
      <vt:lpstr>PowerPoint Presentation</vt:lpstr>
      <vt:lpstr>PowerPoint Presentation</vt:lpstr>
      <vt:lpstr>PowerPoint Presentation</vt:lpstr>
      <vt:lpstr>PowerPoint Presentation</vt:lpstr>
      <vt:lpstr>PowerPoint Presentation</vt:lpstr>
      <vt:lpstr>PowerPoint Presentation</vt:lpstr>
      <vt:lpstr>Install Node</vt:lpstr>
      <vt:lpstr>IDE</vt:lpstr>
      <vt:lpstr>Angular</vt:lpstr>
      <vt:lpstr>PowerPoint Presentation</vt:lpstr>
      <vt:lpstr>TypeScript</vt:lpstr>
      <vt:lpstr>PowerPoint Presentation</vt:lpstr>
      <vt:lpstr>PowerPoint Presentation</vt:lpstr>
      <vt:lpstr>TypeScript Class</vt:lpstr>
      <vt:lpstr>PowerPoint Presentation</vt:lpstr>
      <vt:lpstr>PowerPoint Presentation</vt:lpstr>
      <vt:lpstr>  Runtime Flow Angular app consist of a treestructuur of components    </vt:lpstr>
      <vt:lpstr>PowerPoint Presentation</vt:lpstr>
      <vt:lpstr>Component based</vt:lpstr>
      <vt:lpstr>Syntax Component</vt:lpstr>
      <vt:lpstr>Selector in index.html</vt:lpstr>
      <vt:lpstr>Syntax template booklist.template.html</vt:lpstr>
      <vt:lpstr>Module</vt:lpstr>
      <vt:lpstr>AppModule</vt:lpstr>
      <vt:lpstr>PowerPoint Presentation</vt:lpstr>
      <vt:lpstr>PowerPoint Presentation</vt:lpstr>
      <vt:lpstr>Version check Angular CLI</vt:lpstr>
      <vt:lpstr>Install Angular CLI</vt:lpstr>
      <vt:lpstr> Check your Angular CLI version </vt:lpstr>
      <vt:lpstr> </vt:lpstr>
      <vt:lpstr>Generating an Angular project</vt:lpstr>
      <vt:lpstr>PowerPoint Presentation</vt:lpstr>
      <vt:lpstr>Generating and serving an Angular project</vt:lpstr>
      <vt:lpstr>PowerPoint Presentation</vt:lpstr>
      <vt:lpstr>ng generate</vt:lpstr>
      <vt:lpstr>DEMO</vt:lpstr>
      <vt:lpstr>Exercise 1</vt:lpstr>
    </vt:vector>
  </TitlesOfParts>
  <Company>Ordina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Eijgermans, Peter</dc:creator>
  <cp:lastModifiedBy>Eijgermans, Peter</cp:lastModifiedBy>
  <cp:revision>1685</cp:revision>
  <dcterms:created xsi:type="dcterms:W3CDTF">2015-09-06T10:02:24Z</dcterms:created>
  <dcterms:modified xsi:type="dcterms:W3CDTF">2020-06-08T15:24:14Z</dcterms:modified>
</cp:coreProperties>
</file>

<file path=docProps/thumbnail.jpeg>
</file>